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7" r:id="rId6"/>
    <p:sldId id="269" r:id="rId7"/>
    <p:sldId id="272" r:id="rId8"/>
    <p:sldId id="275" r:id="rId9"/>
    <p:sldId id="273" r:id="rId10"/>
    <p:sldId id="274" r:id="rId11"/>
    <p:sldId id="266" r:id="rId12"/>
    <p:sldId id="270" r:id="rId1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930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8878B9-4687-486B-8E62-DF0F4B1BD0BF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l-BE"/>
        </a:p>
      </dgm:t>
    </dgm:pt>
    <dgm:pt modelId="{E573B280-330A-4340-993C-EB3E61CFD574}">
      <dgm:prSet/>
      <dgm:spPr/>
      <dgm:t>
        <a:bodyPr/>
        <a:lstStyle/>
        <a:p>
          <a:r>
            <a:rPr lang="nl-BE" dirty="0"/>
            <a:t>Inleiding (1)</a:t>
          </a:r>
        </a:p>
      </dgm:t>
    </dgm:pt>
    <dgm:pt modelId="{7FA86641-91A4-4CE7-ACA7-A633C53583F4}" type="parTrans" cxnId="{179FB8A9-29C1-4495-B6B8-38F0536AB509}">
      <dgm:prSet/>
      <dgm:spPr/>
      <dgm:t>
        <a:bodyPr/>
        <a:lstStyle/>
        <a:p>
          <a:endParaRPr lang="nl-BE"/>
        </a:p>
      </dgm:t>
    </dgm:pt>
    <dgm:pt modelId="{23F688DE-1A51-4762-A2A7-BF9762C23CEF}" type="sibTrans" cxnId="{179FB8A9-29C1-4495-B6B8-38F0536AB509}">
      <dgm:prSet/>
      <dgm:spPr/>
      <dgm:t>
        <a:bodyPr/>
        <a:lstStyle/>
        <a:p>
          <a:endParaRPr lang="nl-BE"/>
        </a:p>
      </dgm:t>
    </dgm:pt>
    <dgm:pt modelId="{AA4B7130-90F9-4444-AFCF-0D54E2F8A106}">
      <dgm:prSet/>
      <dgm:spPr/>
      <dgm:t>
        <a:bodyPr/>
        <a:lstStyle/>
        <a:p>
          <a:r>
            <a:rPr lang="nl-BE" dirty="0"/>
            <a:t>Negen algemene oordelen</a:t>
          </a:r>
          <a:br>
            <a:rPr lang="nl-BE" dirty="0"/>
          </a:br>
          <a:r>
            <a:rPr lang="nl-BE" dirty="0"/>
            <a:t>(2-25)</a:t>
          </a:r>
        </a:p>
      </dgm:t>
    </dgm:pt>
    <dgm:pt modelId="{64AB93D8-205C-4942-88B1-91487CD9EB21}" type="parTrans" cxnId="{1CF75BF9-90A4-41BD-AEE4-1D03D655A94A}">
      <dgm:prSet/>
      <dgm:spPr/>
      <dgm:t>
        <a:bodyPr/>
        <a:lstStyle/>
        <a:p>
          <a:endParaRPr lang="nl-BE"/>
        </a:p>
      </dgm:t>
    </dgm:pt>
    <dgm:pt modelId="{AA1A23E4-ABCE-4293-BD5B-E5F3F33AABE3}" type="sibTrans" cxnId="{1CF75BF9-90A4-41BD-AEE4-1D03D655A94A}">
      <dgm:prSet/>
      <dgm:spPr/>
      <dgm:t>
        <a:bodyPr/>
        <a:lstStyle/>
        <a:p>
          <a:endParaRPr lang="nl-BE"/>
        </a:p>
      </dgm:t>
    </dgm:pt>
    <dgm:pt modelId="{DF01CF78-D393-4AC0-AAE4-B2A3C47E0514}">
      <dgm:prSet/>
      <dgm:spPr/>
      <dgm:t>
        <a:bodyPr/>
        <a:lstStyle/>
        <a:p>
          <a:r>
            <a:rPr lang="nl-BE" dirty="0"/>
            <a:t>Dwaalprofeten (26-29)</a:t>
          </a:r>
        </a:p>
      </dgm:t>
    </dgm:pt>
    <dgm:pt modelId="{15BA1FC6-4037-4780-ABB1-1746049592A6}" type="parTrans" cxnId="{8AD63651-BA74-4DC3-AEC5-D366C9C7E7CF}">
      <dgm:prSet/>
      <dgm:spPr/>
      <dgm:t>
        <a:bodyPr/>
        <a:lstStyle/>
        <a:p>
          <a:endParaRPr lang="nl-BE"/>
        </a:p>
      </dgm:t>
    </dgm:pt>
    <dgm:pt modelId="{E451E791-897B-4881-AD2E-88F73A109386}" type="sibTrans" cxnId="{8AD63651-BA74-4DC3-AEC5-D366C9C7E7CF}">
      <dgm:prSet/>
      <dgm:spPr/>
      <dgm:t>
        <a:bodyPr/>
        <a:lstStyle/>
        <a:p>
          <a:endParaRPr lang="nl-BE"/>
        </a:p>
      </dgm:t>
    </dgm:pt>
    <dgm:pt modelId="{815FB6E9-68EA-4B69-9301-C854DEED5725}">
      <dgm:prSet/>
      <dgm:spPr/>
      <dgm:t>
        <a:bodyPr/>
        <a:lstStyle/>
        <a:p>
          <a:r>
            <a:rPr lang="nl-BE" dirty="0"/>
            <a:t>Toekomstig herstel (30-33)</a:t>
          </a:r>
        </a:p>
      </dgm:t>
    </dgm:pt>
    <dgm:pt modelId="{35FA85FE-5154-4DDC-BB64-EE5C1E4F98B3}" type="parTrans" cxnId="{497D8946-D711-49C8-8CD1-81CD0C21F225}">
      <dgm:prSet/>
      <dgm:spPr/>
      <dgm:t>
        <a:bodyPr/>
        <a:lstStyle/>
        <a:p>
          <a:endParaRPr lang="nl-BE"/>
        </a:p>
      </dgm:t>
    </dgm:pt>
    <dgm:pt modelId="{FF2837E7-7141-4AA9-ADE8-D5B3DF0714E9}" type="sibTrans" cxnId="{497D8946-D711-49C8-8CD1-81CD0C21F225}">
      <dgm:prSet/>
      <dgm:spPr/>
      <dgm:t>
        <a:bodyPr/>
        <a:lstStyle/>
        <a:p>
          <a:endParaRPr lang="nl-BE"/>
        </a:p>
      </dgm:t>
    </dgm:pt>
    <dgm:pt modelId="{B781FB01-24FC-4EA5-B129-E841428CABF7}">
      <dgm:prSet/>
      <dgm:spPr/>
      <dgm:t>
        <a:bodyPr/>
        <a:lstStyle/>
        <a:p>
          <a:r>
            <a:rPr lang="nl-BE" dirty="0"/>
            <a:t>De ondergang (34-45)</a:t>
          </a:r>
        </a:p>
      </dgm:t>
    </dgm:pt>
    <dgm:pt modelId="{3AE4F24C-0F55-4D88-85B0-F3EF03C4D4BB}" type="parTrans" cxnId="{65B29935-2E5B-4B94-AFB6-C483FA47F5A7}">
      <dgm:prSet/>
      <dgm:spPr/>
      <dgm:t>
        <a:bodyPr/>
        <a:lstStyle/>
        <a:p>
          <a:endParaRPr lang="nl-BE"/>
        </a:p>
      </dgm:t>
    </dgm:pt>
    <dgm:pt modelId="{20BEB01E-C639-4A0E-80D3-34AF19DFC4C4}" type="sibTrans" cxnId="{65B29935-2E5B-4B94-AFB6-C483FA47F5A7}">
      <dgm:prSet/>
      <dgm:spPr/>
      <dgm:t>
        <a:bodyPr/>
        <a:lstStyle/>
        <a:p>
          <a:endParaRPr lang="nl-BE"/>
        </a:p>
      </dgm:t>
    </dgm:pt>
    <dgm:pt modelId="{9CAF0F45-8FEF-47B7-810E-C2CC22FEB37F}">
      <dgm:prSet/>
      <dgm:spPr/>
      <dgm:t>
        <a:bodyPr/>
        <a:lstStyle/>
        <a:p>
          <a:r>
            <a:rPr lang="nl-BE" dirty="0"/>
            <a:t>Over de volken (46-51)</a:t>
          </a:r>
        </a:p>
      </dgm:t>
    </dgm:pt>
    <dgm:pt modelId="{F358702F-1D6E-42B5-96A2-EEB778F039F1}" type="parTrans" cxnId="{5F5ACA2D-1F57-4BC9-8FD7-C7A873A455C4}">
      <dgm:prSet/>
      <dgm:spPr/>
      <dgm:t>
        <a:bodyPr/>
        <a:lstStyle/>
        <a:p>
          <a:endParaRPr lang="nl-BE"/>
        </a:p>
      </dgm:t>
    </dgm:pt>
    <dgm:pt modelId="{780D0622-EC81-4C68-8BF4-F7962251BE64}" type="sibTrans" cxnId="{5F5ACA2D-1F57-4BC9-8FD7-C7A873A455C4}">
      <dgm:prSet/>
      <dgm:spPr/>
      <dgm:t>
        <a:bodyPr/>
        <a:lstStyle/>
        <a:p>
          <a:endParaRPr lang="nl-BE"/>
        </a:p>
      </dgm:t>
    </dgm:pt>
    <dgm:pt modelId="{C268F0BF-3FD9-4826-AEF7-B415FDE51AB8}">
      <dgm:prSet/>
      <dgm:spPr/>
      <dgm:t>
        <a:bodyPr/>
        <a:lstStyle/>
        <a:p>
          <a:r>
            <a:rPr lang="nl-BE" dirty="0"/>
            <a:t>Egypte</a:t>
          </a:r>
        </a:p>
      </dgm:t>
    </dgm:pt>
    <dgm:pt modelId="{AA1E4DE1-33D9-4FAB-BDC7-9A487919F788}" type="parTrans" cxnId="{956EE834-896F-423F-8281-096AC8C36A0F}">
      <dgm:prSet/>
      <dgm:spPr/>
      <dgm:t>
        <a:bodyPr/>
        <a:lstStyle/>
        <a:p>
          <a:endParaRPr lang="nl-BE"/>
        </a:p>
      </dgm:t>
    </dgm:pt>
    <dgm:pt modelId="{3C7A0671-CE36-432D-B619-F345D11F1CB5}" type="sibTrans" cxnId="{956EE834-896F-423F-8281-096AC8C36A0F}">
      <dgm:prSet/>
      <dgm:spPr/>
      <dgm:t>
        <a:bodyPr/>
        <a:lstStyle/>
        <a:p>
          <a:endParaRPr lang="nl-BE"/>
        </a:p>
      </dgm:t>
    </dgm:pt>
    <dgm:pt modelId="{E6824E20-4F7D-4BEB-B609-F0BE0AC3AB10}">
      <dgm:prSet/>
      <dgm:spPr/>
      <dgm:t>
        <a:bodyPr/>
        <a:lstStyle/>
        <a:p>
          <a:r>
            <a:rPr lang="nl-BE" dirty="0" err="1"/>
            <a:t>Filistea</a:t>
          </a:r>
          <a:endParaRPr lang="nl-BE" dirty="0"/>
        </a:p>
      </dgm:t>
    </dgm:pt>
    <dgm:pt modelId="{DF9C1097-6409-4EF8-94DD-C99BE8707047}" type="parTrans" cxnId="{B59E1E64-C2B5-4E1C-BE21-0CE97199E59D}">
      <dgm:prSet/>
      <dgm:spPr/>
      <dgm:t>
        <a:bodyPr/>
        <a:lstStyle/>
        <a:p>
          <a:endParaRPr lang="nl-BE"/>
        </a:p>
      </dgm:t>
    </dgm:pt>
    <dgm:pt modelId="{E3CF38EF-D2B9-40A9-BA58-08F70A8DA478}" type="sibTrans" cxnId="{B59E1E64-C2B5-4E1C-BE21-0CE97199E59D}">
      <dgm:prSet/>
      <dgm:spPr/>
      <dgm:t>
        <a:bodyPr/>
        <a:lstStyle/>
        <a:p>
          <a:endParaRPr lang="nl-BE"/>
        </a:p>
      </dgm:t>
    </dgm:pt>
    <dgm:pt modelId="{0C3E2353-1BA7-4354-8CF8-6C702BB74625}">
      <dgm:prSet/>
      <dgm:spPr/>
      <dgm:t>
        <a:bodyPr/>
        <a:lstStyle/>
        <a:p>
          <a:r>
            <a:rPr lang="nl-BE" dirty="0"/>
            <a:t>Moab</a:t>
          </a:r>
        </a:p>
      </dgm:t>
    </dgm:pt>
    <dgm:pt modelId="{DC2D21CA-3288-4741-90E9-18888E15A8E1}" type="parTrans" cxnId="{7F9D7421-37F8-4F52-8051-75CA944A9CE4}">
      <dgm:prSet/>
      <dgm:spPr/>
      <dgm:t>
        <a:bodyPr/>
        <a:lstStyle/>
        <a:p>
          <a:endParaRPr lang="nl-BE"/>
        </a:p>
      </dgm:t>
    </dgm:pt>
    <dgm:pt modelId="{1AE83DBF-F4BD-45A5-80AD-73F6BED3104E}" type="sibTrans" cxnId="{7F9D7421-37F8-4F52-8051-75CA944A9CE4}">
      <dgm:prSet/>
      <dgm:spPr/>
      <dgm:t>
        <a:bodyPr/>
        <a:lstStyle/>
        <a:p>
          <a:endParaRPr lang="nl-BE"/>
        </a:p>
      </dgm:t>
    </dgm:pt>
    <dgm:pt modelId="{30F413BD-1214-45B5-99AB-16FB48C52D37}">
      <dgm:prSet/>
      <dgm:spPr/>
      <dgm:t>
        <a:bodyPr/>
        <a:lstStyle/>
        <a:p>
          <a:r>
            <a:rPr lang="nl-BE" dirty="0"/>
            <a:t>Ammon-Damascus</a:t>
          </a:r>
        </a:p>
      </dgm:t>
    </dgm:pt>
    <dgm:pt modelId="{B8B7C070-6BD3-4CAE-A525-904D3F372E22}" type="parTrans" cxnId="{946F8BB9-C8E7-4C26-810A-7CB8194D9C7D}">
      <dgm:prSet/>
      <dgm:spPr/>
      <dgm:t>
        <a:bodyPr/>
        <a:lstStyle/>
        <a:p>
          <a:endParaRPr lang="nl-BE"/>
        </a:p>
      </dgm:t>
    </dgm:pt>
    <dgm:pt modelId="{921D603D-7CD2-4542-9D46-7E6710F6F091}" type="sibTrans" cxnId="{946F8BB9-C8E7-4C26-810A-7CB8194D9C7D}">
      <dgm:prSet/>
      <dgm:spPr/>
      <dgm:t>
        <a:bodyPr/>
        <a:lstStyle/>
        <a:p>
          <a:endParaRPr lang="nl-BE"/>
        </a:p>
      </dgm:t>
    </dgm:pt>
    <dgm:pt modelId="{AE74B9E4-44F7-4ABB-B6D4-A31D065D8F49}">
      <dgm:prSet/>
      <dgm:spPr/>
      <dgm:t>
        <a:bodyPr/>
        <a:lstStyle/>
        <a:p>
          <a:r>
            <a:rPr lang="nl-BE" dirty="0"/>
            <a:t>Babel</a:t>
          </a:r>
        </a:p>
      </dgm:t>
    </dgm:pt>
    <dgm:pt modelId="{52254FD4-9EE7-44FF-986D-8FB1E7DB4F44}" type="parTrans" cxnId="{8FA596CF-E080-45FF-9749-190988E62A65}">
      <dgm:prSet/>
      <dgm:spPr/>
      <dgm:t>
        <a:bodyPr/>
        <a:lstStyle/>
        <a:p>
          <a:endParaRPr lang="nl-BE"/>
        </a:p>
      </dgm:t>
    </dgm:pt>
    <dgm:pt modelId="{C6B9F9D6-F640-4575-BBB1-F595C7A6FFAB}" type="sibTrans" cxnId="{8FA596CF-E080-45FF-9749-190988E62A65}">
      <dgm:prSet/>
      <dgm:spPr/>
      <dgm:t>
        <a:bodyPr/>
        <a:lstStyle/>
        <a:p>
          <a:endParaRPr lang="nl-BE"/>
        </a:p>
      </dgm:t>
    </dgm:pt>
    <dgm:pt modelId="{4459565A-078A-4141-A817-938113C25ED6}">
      <dgm:prSet/>
      <dgm:spPr/>
      <dgm:t>
        <a:bodyPr/>
        <a:lstStyle/>
        <a:p>
          <a:r>
            <a:rPr lang="nl-BE" dirty="0"/>
            <a:t>Epiloog (52)</a:t>
          </a:r>
        </a:p>
      </dgm:t>
    </dgm:pt>
    <dgm:pt modelId="{08AE1269-D68F-4958-8BB6-B7ED532203D9}" type="parTrans" cxnId="{27E5ED4F-7395-4195-B97B-E833FC8541F2}">
      <dgm:prSet/>
      <dgm:spPr/>
      <dgm:t>
        <a:bodyPr/>
        <a:lstStyle/>
        <a:p>
          <a:endParaRPr lang="nl-BE"/>
        </a:p>
      </dgm:t>
    </dgm:pt>
    <dgm:pt modelId="{12617708-359A-4D3F-87F2-64F82BD14EC1}" type="sibTrans" cxnId="{27E5ED4F-7395-4195-B97B-E833FC8541F2}">
      <dgm:prSet/>
      <dgm:spPr/>
      <dgm:t>
        <a:bodyPr/>
        <a:lstStyle/>
        <a:p>
          <a:endParaRPr lang="nl-BE"/>
        </a:p>
      </dgm:t>
    </dgm:pt>
    <dgm:pt modelId="{544A38D1-A663-4B6B-97D5-FE1558384D91}">
      <dgm:prSet/>
      <dgm:spPr/>
      <dgm:t>
        <a:bodyPr/>
        <a:lstStyle/>
        <a:p>
          <a:r>
            <a:rPr lang="nl-BE" dirty="0"/>
            <a:t>Conflict met </a:t>
          </a:r>
          <a:r>
            <a:rPr lang="nl-BE" dirty="0" err="1"/>
            <a:t>Zedekia</a:t>
          </a:r>
          <a:r>
            <a:rPr lang="nl-BE" dirty="0"/>
            <a:t> en </a:t>
          </a:r>
          <a:r>
            <a:rPr lang="nl-BE" dirty="0" err="1"/>
            <a:t>Jojakim</a:t>
          </a:r>
          <a:endParaRPr lang="nl-BE" dirty="0"/>
        </a:p>
      </dgm:t>
    </dgm:pt>
    <dgm:pt modelId="{F38B7A59-5CC3-41AA-A04E-7D93B5E7A8AB}" type="parTrans" cxnId="{DD351F21-CB14-4FCF-A395-CBEEE3213C19}">
      <dgm:prSet/>
      <dgm:spPr/>
      <dgm:t>
        <a:bodyPr/>
        <a:lstStyle/>
        <a:p>
          <a:endParaRPr lang="nl-BE"/>
        </a:p>
      </dgm:t>
    </dgm:pt>
    <dgm:pt modelId="{E71DACCF-6A5E-492A-8446-66E925880A35}" type="sibTrans" cxnId="{DD351F21-CB14-4FCF-A395-CBEEE3213C19}">
      <dgm:prSet/>
      <dgm:spPr/>
      <dgm:t>
        <a:bodyPr/>
        <a:lstStyle/>
        <a:p>
          <a:endParaRPr lang="nl-BE"/>
        </a:p>
      </dgm:t>
    </dgm:pt>
    <dgm:pt modelId="{F44975D3-6263-4038-877D-56D68D2489DA}">
      <dgm:prSet/>
      <dgm:spPr/>
      <dgm:t>
        <a:bodyPr/>
        <a:lstStyle/>
        <a:p>
          <a:r>
            <a:rPr lang="nl-BE" dirty="0"/>
            <a:t>Jeremia</a:t>
          </a:r>
        </a:p>
      </dgm:t>
    </dgm:pt>
    <dgm:pt modelId="{29BA8A49-E17C-438F-A700-37EA839DB88F}" type="parTrans" cxnId="{F092A4CC-C89C-42DC-A015-5DCD5CE0D9B4}">
      <dgm:prSet/>
      <dgm:spPr/>
      <dgm:t>
        <a:bodyPr/>
        <a:lstStyle/>
        <a:p>
          <a:endParaRPr lang="nl-BE"/>
        </a:p>
      </dgm:t>
    </dgm:pt>
    <dgm:pt modelId="{101832D0-7B26-4F77-B792-C004933B6EF3}" type="sibTrans" cxnId="{F092A4CC-C89C-42DC-A015-5DCD5CE0D9B4}">
      <dgm:prSet/>
      <dgm:spPr/>
      <dgm:t>
        <a:bodyPr/>
        <a:lstStyle/>
        <a:p>
          <a:endParaRPr lang="nl-BE"/>
        </a:p>
      </dgm:t>
    </dgm:pt>
    <dgm:pt modelId="{BEE9F224-0180-4968-91CF-EEA380306217}">
      <dgm:prSet/>
      <dgm:spPr/>
      <dgm:t>
        <a:bodyPr/>
        <a:lstStyle/>
        <a:p>
          <a:r>
            <a:rPr lang="nl-BE" dirty="0"/>
            <a:t>Jeremia</a:t>
          </a:r>
        </a:p>
      </dgm:t>
    </dgm:pt>
    <dgm:pt modelId="{00CAA807-3974-4B38-BF27-06FAC225134A}" type="parTrans" cxnId="{F0FA328F-2220-4A47-A90B-BA3FB2CE0BAA}">
      <dgm:prSet/>
      <dgm:spPr/>
      <dgm:t>
        <a:bodyPr/>
        <a:lstStyle/>
        <a:p>
          <a:endParaRPr lang="nl-BE"/>
        </a:p>
      </dgm:t>
    </dgm:pt>
    <dgm:pt modelId="{C6EC36C4-25D8-4CEA-84BD-1B277B055BD2}" type="sibTrans" cxnId="{F0FA328F-2220-4A47-A90B-BA3FB2CE0BAA}">
      <dgm:prSet/>
      <dgm:spPr/>
      <dgm:t>
        <a:bodyPr/>
        <a:lstStyle/>
        <a:p>
          <a:endParaRPr lang="nl-BE"/>
        </a:p>
      </dgm:t>
    </dgm:pt>
    <dgm:pt modelId="{A9718FDC-4D81-4BE3-B986-73569C53DEED}">
      <dgm:prSet/>
      <dgm:spPr/>
      <dgm:t>
        <a:bodyPr/>
        <a:lstStyle/>
        <a:p>
          <a:r>
            <a:rPr lang="nl-BE" dirty="0"/>
            <a:t>Roeping van Jeremia (1)</a:t>
          </a:r>
        </a:p>
      </dgm:t>
    </dgm:pt>
    <dgm:pt modelId="{F19E162D-C06A-4B9B-949C-006E40047710}" type="parTrans" cxnId="{F8BF6603-0118-416B-861C-4B147236516A}">
      <dgm:prSet/>
      <dgm:spPr/>
      <dgm:t>
        <a:bodyPr/>
        <a:lstStyle/>
        <a:p>
          <a:endParaRPr lang="nl-BE"/>
        </a:p>
      </dgm:t>
    </dgm:pt>
    <dgm:pt modelId="{27C573C4-2B3F-4A3C-95C0-A7C3F8A780E4}" type="sibTrans" cxnId="{F8BF6603-0118-416B-861C-4B147236516A}">
      <dgm:prSet/>
      <dgm:spPr/>
      <dgm:t>
        <a:bodyPr/>
        <a:lstStyle/>
        <a:p>
          <a:endParaRPr lang="nl-BE"/>
        </a:p>
      </dgm:t>
    </dgm:pt>
    <dgm:pt modelId="{D7418113-2AC3-4BE5-9789-187B5F6DD599}">
      <dgm:prSet/>
      <dgm:spPr/>
      <dgm:t>
        <a:bodyPr/>
        <a:lstStyle/>
        <a:p>
          <a:r>
            <a:rPr lang="nl-BE" dirty="0"/>
            <a:t>Ontrouw door afgoden (2-10)</a:t>
          </a:r>
        </a:p>
      </dgm:t>
    </dgm:pt>
    <dgm:pt modelId="{6DDD4542-144A-41E0-9AEF-7FCBFD241857}" type="parTrans" cxnId="{9483520C-B090-41BA-9D7C-BA29E7C50E06}">
      <dgm:prSet/>
      <dgm:spPr/>
      <dgm:t>
        <a:bodyPr/>
        <a:lstStyle/>
        <a:p>
          <a:endParaRPr lang="nl-BE"/>
        </a:p>
      </dgm:t>
    </dgm:pt>
    <dgm:pt modelId="{687BAEB5-DDB7-42F4-8676-021F8E09EE98}" type="sibTrans" cxnId="{9483520C-B090-41BA-9D7C-BA29E7C50E06}">
      <dgm:prSet/>
      <dgm:spPr/>
      <dgm:t>
        <a:bodyPr/>
        <a:lstStyle/>
        <a:p>
          <a:endParaRPr lang="nl-BE"/>
        </a:p>
      </dgm:t>
    </dgm:pt>
    <dgm:pt modelId="{155245C9-B424-4540-8EC9-23FCEC44388E}">
      <dgm:prSet/>
      <dgm:spPr/>
      <dgm:t>
        <a:bodyPr/>
        <a:lstStyle/>
        <a:p>
          <a:r>
            <a:rPr lang="nl-BE" dirty="0"/>
            <a:t>Verbondsbreuk, verbanning en terugkeer (11-20)</a:t>
          </a:r>
        </a:p>
      </dgm:t>
    </dgm:pt>
    <dgm:pt modelId="{7C240AE7-C8CB-414B-B9A1-67C890AB39BD}" type="parTrans" cxnId="{71955BD9-171C-4E06-B5CF-B127F8DAEBC2}">
      <dgm:prSet/>
      <dgm:spPr/>
      <dgm:t>
        <a:bodyPr/>
        <a:lstStyle/>
        <a:p>
          <a:endParaRPr lang="nl-BE"/>
        </a:p>
      </dgm:t>
    </dgm:pt>
    <dgm:pt modelId="{CC343A8E-67E2-4264-8B08-CD7041AFBB7A}" type="sibTrans" cxnId="{71955BD9-171C-4E06-B5CF-B127F8DAEBC2}">
      <dgm:prSet/>
      <dgm:spPr/>
      <dgm:t>
        <a:bodyPr/>
        <a:lstStyle/>
        <a:p>
          <a:endParaRPr lang="nl-BE"/>
        </a:p>
      </dgm:t>
    </dgm:pt>
    <dgm:pt modelId="{CB1B600F-CA38-4656-AB10-1B302E3BA24D}">
      <dgm:prSet/>
      <dgm:spPr/>
      <dgm:t>
        <a:bodyPr/>
        <a:lstStyle/>
        <a:p>
          <a:r>
            <a:rPr lang="nl-BE" dirty="0"/>
            <a:t>Oordeel over leiders</a:t>
          </a:r>
          <a:br>
            <a:rPr lang="nl-BE" dirty="0"/>
          </a:br>
          <a:r>
            <a:rPr lang="nl-BE" dirty="0"/>
            <a:t>(21-25)</a:t>
          </a:r>
        </a:p>
      </dgm:t>
    </dgm:pt>
    <dgm:pt modelId="{4C5B6BAB-49C2-49A7-A305-121C7B95FBDB}" type="parTrans" cxnId="{24CD4B23-0222-4EAB-BA54-71266CFEB021}">
      <dgm:prSet/>
      <dgm:spPr/>
      <dgm:t>
        <a:bodyPr/>
        <a:lstStyle/>
        <a:p>
          <a:endParaRPr lang="nl-BE"/>
        </a:p>
      </dgm:t>
    </dgm:pt>
    <dgm:pt modelId="{3D3E3330-9481-4E20-BE3D-83A50AD58A67}" type="sibTrans" cxnId="{24CD4B23-0222-4EAB-BA54-71266CFEB021}">
      <dgm:prSet/>
      <dgm:spPr/>
      <dgm:t>
        <a:bodyPr/>
        <a:lstStyle/>
        <a:p>
          <a:endParaRPr lang="nl-BE"/>
        </a:p>
      </dgm:t>
    </dgm:pt>
    <dgm:pt modelId="{C485E295-C551-4C90-A0A9-AF2E598298FF}">
      <dgm:prSet/>
      <dgm:spPr/>
      <dgm:t>
        <a:bodyPr/>
        <a:lstStyle/>
        <a:p>
          <a:r>
            <a:rPr lang="nl-BE" dirty="0"/>
            <a:t>Conflict met het volk (26)</a:t>
          </a:r>
        </a:p>
      </dgm:t>
    </dgm:pt>
    <dgm:pt modelId="{3AFDE972-2C57-4A31-9868-A34108093DBD}" type="parTrans" cxnId="{56046C8A-ACF7-4AC3-B3E9-E22495FCC97C}">
      <dgm:prSet/>
      <dgm:spPr/>
      <dgm:t>
        <a:bodyPr/>
        <a:lstStyle/>
        <a:p>
          <a:endParaRPr lang="nl-BE"/>
        </a:p>
      </dgm:t>
    </dgm:pt>
    <dgm:pt modelId="{FBD75862-6F5F-4297-8B4D-F101FD6B3187}" type="sibTrans" cxnId="{56046C8A-ACF7-4AC3-B3E9-E22495FCC97C}">
      <dgm:prSet/>
      <dgm:spPr/>
      <dgm:t>
        <a:bodyPr/>
        <a:lstStyle/>
        <a:p>
          <a:endParaRPr lang="nl-BE"/>
        </a:p>
      </dgm:t>
    </dgm:pt>
    <dgm:pt modelId="{975BCE6F-D144-493F-B5B1-7779C7DA46E4}">
      <dgm:prSet/>
      <dgm:spPr/>
      <dgm:t>
        <a:bodyPr/>
        <a:lstStyle/>
        <a:p>
          <a:r>
            <a:rPr lang="nl-BE" dirty="0"/>
            <a:t>Conflict met profeten (27-29)</a:t>
          </a:r>
        </a:p>
      </dgm:t>
    </dgm:pt>
    <dgm:pt modelId="{08C61395-ACD1-46D5-A26C-B07740E09792}" type="parTrans" cxnId="{B29D4DDF-38AD-4C87-84DA-C12456BF1F38}">
      <dgm:prSet/>
      <dgm:spPr/>
      <dgm:t>
        <a:bodyPr/>
        <a:lstStyle/>
        <a:p>
          <a:endParaRPr lang="nl-BE"/>
        </a:p>
      </dgm:t>
    </dgm:pt>
    <dgm:pt modelId="{E7A8180A-06C4-4E31-9E18-FA1EC60F0B2C}" type="sibTrans" cxnId="{B29D4DDF-38AD-4C87-84DA-C12456BF1F38}">
      <dgm:prSet/>
      <dgm:spPr/>
      <dgm:t>
        <a:bodyPr/>
        <a:lstStyle/>
        <a:p>
          <a:endParaRPr lang="nl-BE"/>
        </a:p>
      </dgm:t>
    </dgm:pt>
    <dgm:pt modelId="{F5398A15-6AC0-4938-95F5-3BAB488190D8}">
      <dgm:prSet/>
      <dgm:spPr/>
      <dgm:t>
        <a:bodyPr/>
        <a:lstStyle/>
        <a:p>
          <a:r>
            <a:rPr lang="nl-BE" dirty="0"/>
            <a:t>Nieuwe verbond</a:t>
          </a:r>
        </a:p>
      </dgm:t>
    </dgm:pt>
    <dgm:pt modelId="{5E6C163B-90D8-4CD6-BB5F-0BF8D67CBB1A}" type="parTrans" cxnId="{553A61B6-349C-428D-BD51-38D0927AEC3E}">
      <dgm:prSet/>
      <dgm:spPr/>
      <dgm:t>
        <a:bodyPr/>
        <a:lstStyle/>
        <a:p>
          <a:endParaRPr lang="nl-BE"/>
        </a:p>
      </dgm:t>
    </dgm:pt>
    <dgm:pt modelId="{9D37FEF6-1813-4616-99F3-BFDC2C03E6C4}" type="sibTrans" cxnId="{553A61B6-349C-428D-BD51-38D0927AEC3E}">
      <dgm:prSet/>
      <dgm:spPr/>
      <dgm:t>
        <a:bodyPr/>
        <a:lstStyle/>
        <a:p>
          <a:endParaRPr lang="nl-BE"/>
        </a:p>
      </dgm:t>
    </dgm:pt>
    <dgm:pt modelId="{1491A0E5-96A3-4B5C-BC4D-316B48B78C95}">
      <dgm:prSet/>
      <dgm:spPr/>
      <dgm:t>
        <a:bodyPr/>
        <a:lstStyle/>
        <a:p>
          <a:r>
            <a:rPr lang="nl-BE" dirty="0"/>
            <a:t>Verbondsbeloften</a:t>
          </a:r>
        </a:p>
      </dgm:t>
    </dgm:pt>
    <dgm:pt modelId="{5CDCC949-F6E2-4027-A48A-6502C5ECB8B9}" type="parTrans" cxnId="{597A02EE-9C49-4399-98B7-04D28564460F}">
      <dgm:prSet/>
      <dgm:spPr/>
      <dgm:t>
        <a:bodyPr/>
        <a:lstStyle/>
        <a:p>
          <a:endParaRPr lang="nl-BE"/>
        </a:p>
      </dgm:t>
    </dgm:pt>
    <dgm:pt modelId="{379BFD1B-783E-47D6-940E-02088F99CDDB}" type="sibTrans" cxnId="{597A02EE-9C49-4399-98B7-04D28564460F}">
      <dgm:prSet/>
      <dgm:spPr/>
      <dgm:t>
        <a:bodyPr/>
        <a:lstStyle/>
        <a:p>
          <a:endParaRPr lang="nl-BE"/>
        </a:p>
      </dgm:t>
    </dgm:pt>
    <dgm:pt modelId="{E410B8EF-87F3-4A49-A5A8-22583FAB7E5A}">
      <dgm:prSet/>
      <dgm:spPr/>
      <dgm:t>
        <a:bodyPr/>
        <a:lstStyle/>
        <a:p>
          <a:r>
            <a:rPr lang="nl-BE" dirty="0"/>
            <a:t>Val van</a:t>
          </a:r>
          <a:br>
            <a:rPr lang="nl-BE" dirty="0"/>
          </a:br>
          <a:r>
            <a:rPr lang="nl-BE" dirty="0"/>
            <a:t>Jeruzalem</a:t>
          </a:r>
        </a:p>
      </dgm:t>
    </dgm:pt>
    <dgm:pt modelId="{805DA814-B1E0-4152-A71D-1CA9943F25DE}" type="parTrans" cxnId="{FA7012D5-6D0E-43BB-A6EA-D17F985ACF93}">
      <dgm:prSet/>
      <dgm:spPr/>
      <dgm:t>
        <a:bodyPr/>
        <a:lstStyle/>
        <a:p>
          <a:endParaRPr lang="nl-BE"/>
        </a:p>
      </dgm:t>
    </dgm:pt>
    <dgm:pt modelId="{1EF19728-61AA-43EE-B87F-65AF9DD80C9F}" type="sibTrans" cxnId="{FA7012D5-6D0E-43BB-A6EA-D17F985ACF93}">
      <dgm:prSet/>
      <dgm:spPr/>
      <dgm:t>
        <a:bodyPr/>
        <a:lstStyle/>
        <a:p>
          <a:endParaRPr lang="nl-BE"/>
        </a:p>
      </dgm:t>
    </dgm:pt>
    <dgm:pt modelId="{937585B8-F4F3-4E1D-BF7A-0B3B7FEA5966}">
      <dgm:prSet/>
      <dgm:spPr/>
      <dgm:t>
        <a:bodyPr/>
        <a:lstStyle/>
        <a:p>
          <a:r>
            <a:rPr lang="nl-BE"/>
            <a:t>gevangen</a:t>
          </a:r>
          <a:endParaRPr lang="nl-BE" dirty="0"/>
        </a:p>
      </dgm:t>
    </dgm:pt>
    <dgm:pt modelId="{C25913B2-6EE4-471E-A7AF-F83A26B407D6}" type="parTrans" cxnId="{FFA498FA-32DE-4034-B5A9-669E13157D9D}">
      <dgm:prSet/>
      <dgm:spPr/>
      <dgm:t>
        <a:bodyPr/>
        <a:lstStyle/>
        <a:p>
          <a:endParaRPr lang="nl-BE"/>
        </a:p>
      </dgm:t>
    </dgm:pt>
    <dgm:pt modelId="{9E909D03-4B64-4A2B-B6DE-57BBFB0E2C3D}" type="sibTrans" cxnId="{FFA498FA-32DE-4034-B5A9-669E13157D9D}">
      <dgm:prSet/>
      <dgm:spPr/>
      <dgm:t>
        <a:bodyPr/>
        <a:lstStyle/>
        <a:p>
          <a:endParaRPr lang="nl-BE"/>
        </a:p>
      </dgm:t>
    </dgm:pt>
    <dgm:pt modelId="{E2963327-4372-4A36-9D34-A37C77EE718C}">
      <dgm:prSet/>
      <dgm:spPr/>
      <dgm:t>
        <a:bodyPr/>
        <a:lstStyle/>
        <a:p>
          <a:r>
            <a:rPr lang="nl-BE"/>
            <a:t>en </a:t>
          </a:r>
          <a:r>
            <a:rPr lang="nl-BE" dirty="0" err="1"/>
            <a:t>Gedalja</a:t>
          </a:r>
          <a:endParaRPr lang="nl-BE" dirty="0"/>
        </a:p>
      </dgm:t>
    </dgm:pt>
    <dgm:pt modelId="{EA75D9E1-47EF-48CB-8E81-EC8B696D33CE}" type="parTrans" cxnId="{869FE0F5-96C2-41FA-9454-664FAE599FB5}">
      <dgm:prSet/>
      <dgm:spPr/>
      <dgm:t>
        <a:bodyPr/>
        <a:lstStyle/>
        <a:p>
          <a:endParaRPr lang="nl-BE"/>
        </a:p>
      </dgm:t>
    </dgm:pt>
    <dgm:pt modelId="{8D8BD9AC-B574-4D35-BF5B-D15975212EA0}" type="sibTrans" cxnId="{869FE0F5-96C2-41FA-9454-664FAE599FB5}">
      <dgm:prSet/>
      <dgm:spPr/>
      <dgm:t>
        <a:bodyPr/>
        <a:lstStyle/>
        <a:p>
          <a:endParaRPr lang="nl-BE"/>
        </a:p>
      </dgm:t>
    </dgm:pt>
    <dgm:pt modelId="{D9365BC7-B1BC-46D9-82A5-7802902BCF7A}" type="pres">
      <dgm:prSet presAssocID="{B78878B9-4687-486B-8E62-DF0F4B1BD0BF}" presName="theList" presStyleCnt="0">
        <dgm:presLayoutVars>
          <dgm:dir/>
          <dgm:animLvl val="lvl"/>
          <dgm:resizeHandles val="exact"/>
        </dgm:presLayoutVars>
      </dgm:prSet>
      <dgm:spPr/>
    </dgm:pt>
    <dgm:pt modelId="{D4567E80-7528-4B2D-8375-EDE0B40359C4}" type="pres">
      <dgm:prSet presAssocID="{E573B280-330A-4340-993C-EB3E61CFD574}" presName="compNode" presStyleCnt="0"/>
      <dgm:spPr/>
    </dgm:pt>
    <dgm:pt modelId="{87476307-F9EF-404B-909C-5D1E4F72CED3}" type="pres">
      <dgm:prSet presAssocID="{E573B280-330A-4340-993C-EB3E61CFD574}" presName="aNode" presStyleLbl="bgShp" presStyleIdx="0" presStyleCnt="7"/>
      <dgm:spPr/>
    </dgm:pt>
    <dgm:pt modelId="{FDD72062-02F7-4C6F-8FF1-38B2DE562BBC}" type="pres">
      <dgm:prSet presAssocID="{E573B280-330A-4340-993C-EB3E61CFD574}" presName="textNode" presStyleLbl="bgShp" presStyleIdx="0" presStyleCnt="7"/>
      <dgm:spPr/>
    </dgm:pt>
    <dgm:pt modelId="{BA5D841C-4B44-4820-995A-7445C8E82072}" type="pres">
      <dgm:prSet presAssocID="{E573B280-330A-4340-993C-EB3E61CFD574}" presName="compChildNode" presStyleCnt="0"/>
      <dgm:spPr/>
    </dgm:pt>
    <dgm:pt modelId="{7264FE29-6ABF-4745-8C63-907E7B53D8BC}" type="pres">
      <dgm:prSet presAssocID="{E573B280-330A-4340-993C-EB3E61CFD574}" presName="theInnerList" presStyleCnt="0"/>
      <dgm:spPr/>
    </dgm:pt>
    <dgm:pt modelId="{D0C02747-794B-4585-A7DC-9CAC27F7AF0F}" type="pres">
      <dgm:prSet presAssocID="{A9718FDC-4D81-4BE3-B986-73569C53DEED}" presName="childNode" presStyleLbl="node1" presStyleIdx="0" presStyleCnt="19">
        <dgm:presLayoutVars>
          <dgm:bulletEnabled val="1"/>
        </dgm:presLayoutVars>
      </dgm:prSet>
      <dgm:spPr/>
    </dgm:pt>
    <dgm:pt modelId="{AE46FAB4-F504-4124-B596-728DA80F01E5}" type="pres">
      <dgm:prSet presAssocID="{E573B280-330A-4340-993C-EB3E61CFD574}" presName="aSpace" presStyleCnt="0"/>
      <dgm:spPr/>
    </dgm:pt>
    <dgm:pt modelId="{180847E6-9E9D-4BC1-A117-9BB629275AAE}" type="pres">
      <dgm:prSet presAssocID="{AA4B7130-90F9-4444-AFCF-0D54E2F8A106}" presName="compNode" presStyleCnt="0"/>
      <dgm:spPr/>
    </dgm:pt>
    <dgm:pt modelId="{0F6B5791-5F53-41CE-9B07-C4C4698D242A}" type="pres">
      <dgm:prSet presAssocID="{AA4B7130-90F9-4444-AFCF-0D54E2F8A106}" presName="aNode" presStyleLbl="bgShp" presStyleIdx="1" presStyleCnt="7"/>
      <dgm:spPr/>
    </dgm:pt>
    <dgm:pt modelId="{4E481657-1297-450F-929F-F455DE358542}" type="pres">
      <dgm:prSet presAssocID="{AA4B7130-90F9-4444-AFCF-0D54E2F8A106}" presName="textNode" presStyleLbl="bgShp" presStyleIdx="1" presStyleCnt="7"/>
      <dgm:spPr/>
    </dgm:pt>
    <dgm:pt modelId="{D14674C3-9096-4895-8F5A-FC7962F913B8}" type="pres">
      <dgm:prSet presAssocID="{AA4B7130-90F9-4444-AFCF-0D54E2F8A106}" presName="compChildNode" presStyleCnt="0"/>
      <dgm:spPr/>
    </dgm:pt>
    <dgm:pt modelId="{AA66433D-11C4-45CF-9EA2-0E13C157C64A}" type="pres">
      <dgm:prSet presAssocID="{AA4B7130-90F9-4444-AFCF-0D54E2F8A106}" presName="theInnerList" presStyleCnt="0"/>
      <dgm:spPr/>
    </dgm:pt>
    <dgm:pt modelId="{A57E869F-6735-47FA-A868-05B0F1C5921D}" type="pres">
      <dgm:prSet presAssocID="{D7418113-2AC3-4BE5-9789-187B5F6DD599}" presName="childNode" presStyleLbl="node1" presStyleIdx="1" presStyleCnt="19">
        <dgm:presLayoutVars>
          <dgm:bulletEnabled val="1"/>
        </dgm:presLayoutVars>
      </dgm:prSet>
      <dgm:spPr/>
    </dgm:pt>
    <dgm:pt modelId="{D9EF754C-B830-4F2F-A599-F9C6D84186AD}" type="pres">
      <dgm:prSet presAssocID="{D7418113-2AC3-4BE5-9789-187B5F6DD599}" presName="aSpace2" presStyleCnt="0"/>
      <dgm:spPr/>
    </dgm:pt>
    <dgm:pt modelId="{6014F53C-37F1-4F94-B6C7-B9E739A2698C}" type="pres">
      <dgm:prSet presAssocID="{155245C9-B424-4540-8EC9-23FCEC44388E}" presName="childNode" presStyleLbl="node1" presStyleIdx="2" presStyleCnt="19">
        <dgm:presLayoutVars>
          <dgm:bulletEnabled val="1"/>
        </dgm:presLayoutVars>
      </dgm:prSet>
      <dgm:spPr/>
    </dgm:pt>
    <dgm:pt modelId="{97913981-B691-40B2-A0A0-DED4C4EB1E88}" type="pres">
      <dgm:prSet presAssocID="{155245C9-B424-4540-8EC9-23FCEC44388E}" presName="aSpace2" presStyleCnt="0"/>
      <dgm:spPr/>
    </dgm:pt>
    <dgm:pt modelId="{6ABCD1D9-82EA-4827-9B06-7BD9500C6662}" type="pres">
      <dgm:prSet presAssocID="{CB1B600F-CA38-4656-AB10-1B302E3BA24D}" presName="childNode" presStyleLbl="node1" presStyleIdx="3" presStyleCnt="19">
        <dgm:presLayoutVars>
          <dgm:bulletEnabled val="1"/>
        </dgm:presLayoutVars>
      </dgm:prSet>
      <dgm:spPr/>
    </dgm:pt>
    <dgm:pt modelId="{ED223AEE-6340-47B1-AA03-1DA3CE2BC98E}" type="pres">
      <dgm:prSet presAssocID="{AA4B7130-90F9-4444-AFCF-0D54E2F8A106}" presName="aSpace" presStyleCnt="0"/>
      <dgm:spPr/>
    </dgm:pt>
    <dgm:pt modelId="{34B1305E-3AFA-4869-A3D6-91771360CB92}" type="pres">
      <dgm:prSet presAssocID="{DF01CF78-D393-4AC0-AAE4-B2A3C47E0514}" presName="compNode" presStyleCnt="0"/>
      <dgm:spPr/>
    </dgm:pt>
    <dgm:pt modelId="{76952ED7-362C-4F22-8812-158CE29F3312}" type="pres">
      <dgm:prSet presAssocID="{DF01CF78-D393-4AC0-AAE4-B2A3C47E0514}" presName="aNode" presStyleLbl="bgShp" presStyleIdx="2" presStyleCnt="7"/>
      <dgm:spPr/>
    </dgm:pt>
    <dgm:pt modelId="{F7FB8EAC-76E2-42E7-9C48-FC0096D4A578}" type="pres">
      <dgm:prSet presAssocID="{DF01CF78-D393-4AC0-AAE4-B2A3C47E0514}" presName="textNode" presStyleLbl="bgShp" presStyleIdx="2" presStyleCnt="7"/>
      <dgm:spPr/>
    </dgm:pt>
    <dgm:pt modelId="{E810667E-8267-4B56-B8B9-1C0D98EB38A3}" type="pres">
      <dgm:prSet presAssocID="{DF01CF78-D393-4AC0-AAE4-B2A3C47E0514}" presName="compChildNode" presStyleCnt="0"/>
      <dgm:spPr/>
    </dgm:pt>
    <dgm:pt modelId="{41355301-10D6-43EB-B7D8-163DF3A57CCD}" type="pres">
      <dgm:prSet presAssocID="{DF01CF78-D393-4AC0-AAE4-B2A3C47E0514}" presName="theInnerList" presStyleCnt="0"/>
      <dgm:spPr/>
    </dgm:pt>
    <dgm:pt modelId="{0CF0151E-2BF3-4F9B-9E96-CA6159549BDE}" type="pres">
      <dgm:prSet presAssocID="{C485E295-C551-4C90-A0A9-AF2E598298FF}" presName="childNode" presStyleLbl="node1" presStyleIdx="4" presStyleCnt="19">
        <dgm:presLayoutVars>
          <dgm:bulletEnabled val="1"/>
        </dgm:presLayoutVars>
      </dgm:prSet>
      <dgm:spPr/>
    </dgm:pt>
    <dgm:pt modelId="{0BF60AAE-84B3-4061-B07A-460811DAF450}" type="pres">
      <dgm:prSet presAssocID="{C485E295-C551-4C90-A0A9-AF2E598298FF}" presName="aSpace2" presStyleCnt="0"/>
      <dgm:spPr/>
    </dgm:pt>
    <dgm:pt modelId="{25D41734-031D-4038-83B8-CC2ABC4911BF}" type="pres">
      <dgm:prSet presAssocID="{975BCE6F-D144-493F-B5B1-7779C7DA46E4}" presName="childNode" presStyleLbl="node1" presStyleIdx="5" presStyleCnt="19">
        <dgm:presLayoutVars>
          <dgm:bulletEnabled val="1"/>
        </dgm:presLayoutVars>
      </dgm:prSet>
      <dgm:spPr/>
    </dgm:pt>
    <dgm:pt modelId="{A4F3C271-F9CA-4A12-8B6C-A15FD80785E0}" type="pres">
      <dgm:prSet presAssocID="{DF01CF78-D393-4AC0-AAE4-B2A3C47E0514}" presName="aSpace" presStyleCnt="0"/>
      <dgm:spPr/>
    </dgm:pt>
    <dgm:pt modelId="{5FD08793-933F-4BC2-A7DA-A62FF6CB7AC0}" type="pres">
      <dgm:prSet presAssocID="{815FB6E9-68EA-4B69-9301-C854DEED5725}" presName="compNode" presStyleCnt="0"/>
      <dgm:spPr/>
    </dgm:pt>
    <dgm:pt modelId="{C4BA9B23-0333-4FE4-AC5C-80A31E735F23}" type="pres">
      <dgm:prSet presAssocID="{815FB6E9-68EA-4B69-9301-C854DEED5725}" presName="aNode" presStyleLbl="bgShp" presStyleIdx="3" presStyleCnt="7"/>
      <dgm:spPr/>
    </dgm:pt>
    <dgm:pt modelId="{3B51B4A3-52F5-41B5-86E2-DE8124120333}" type="pres">
      <dgm:prSet presAssocID="{815FB6E9-68EA-4B69-9301-C854DEED5725}" presName="textNode" presStyleLbl="bgShp" presStyleIdx="3" presStyleCnt="7"/>
      <dgm:spPr/>
    </dgm:pt>
    <dgm:pt modelId="{18A488C5-70BC-48B6-A4F5-72FCC691E15A}" type="pres">
      <dgm:prSet presAssocID="{815FB6E9-68EA-4B69-9301-C854DEED5725}" presName="compChildNode" presStyleCnt="0"/>
      <dgm:spPr/>
    </dgm:pt>
    <dgm:pt modelId="{6B0A2655-05BB-41A0-A3BC-5C243E71EEE7}" type="pres">
      <dgm:prSet presAssocID="{815FB6E9-68EA-4B69-9301-C854DEED5725}" presName="theInnerList" presStyleCnt="0"/>
      <dgm:spPr/>
    </dgm:pt>
    <dgm:pt modelId="{00B22DBB-2D87-409F-AEBC-40B607D81305}" type="pres">
      <dgm:prSet presAssocID="{F5398A15-6AC0-4938-95F5-3BAB488190D8}" presName="childNode" presStyleLbl="node1" presStyleIdx="6" presStyleCnt="19">
        <dgm:presLayoutVars>
          <dgm:bulletEnabled val="1"/>
        </dgm:presLayoutVars>
      </dgm:prSet>
      <dgm:spPr/>
    </dgm:pt>
    <dgm:pt modelId="{CD976F97-A8C5-4110-8B8E-76E49B3B1667}" type="pres">
      <dgm:prSet presAssocID="{F5398A15-6AC0-4938-95F5-3BAB488190D8}" presName="aSpace2" presStyleCnt="0"/>
      <dgm:spPr/>
    </dgm:pt>
    <dgm:pt modelId="{15E7969B-70C3-4E80-A48B-2805748C8621}" type="pres">
      <dgm:prSet presAssocID="{1491A0E5-96A3-4B5C-BC4D-316B48B78C95}" presName="childNode" presStyleLbl="node1" presStyleIdx="7" presStyleCnt="19">
        <dgm:presLayoutVars>
          <dgm:bulletEnabled val="1"/>
        </dgm:presLayoutVars>
      </dgm:prSet>
      <dgm:spPr/>
    </dgm:pt>
    <dgm:pt modelId="{430E74C5-DFE8-460A-87E2-A2652F8D197F}" type="pres">
      <dgm:prSet presAssocID="{815FB6E9-68EA-4B69-9301-C854DEED5725}" presName="aSpace" presStyleCnt="0"/>
      <dgm:spPr/>
    </dgm:pt>
    <dgm:pt modelId="{88F9B248-3C5E-4E2B-9685-3858533C2EBA}" type="pres">
      <dgm:prSet presAssocID="{B781FB01-24FC-4EA5-B129-E841428CABF7}" presName="compNode" presStyleCnt="0"/>
      <dgm:spPr/>
    </dgm:pt>
    <dgm:pt modelId="{05D798E8-64E9-41F8-B1B7-B8551885B815}" type="pres">
      <dgm:prSet presAssocID="{B781FB01-24FC-4EA5-B129-E841428CABF7}" presName="aNode" presStyleLbl="bgShp" presStyleIdx="4" presStyleCnt="7"/>
      <dgm:spPr/>
    </dgm:pt>
    <dgm:pt modelId="{4A114336-C875-4387-9C35-9235349AEB76}" type="pres">
      <dgm:prSet presAssocID="{B781FB01-24FC-4EA5-B129-E841428CABF7}" presName="textNode" presStyleLbl="bgShp" presStyleIdx="4" presStyleCnt="7"/>
      <dgm:spPr/>
    </dgm:pt>
    <dgm:pt modelId="{129B1DFA-050C-41CB-9020-41298ECE29F4}" type="pres">
      <dgm:prSet presAssocID="{B781FB01-24FC-4EA5-B129-E841428CABF7}" presName="compChildNode" presStyleCnt="0"/>
      <dgm:spPr/>
    </dgm:pt>
    <dgm:pt modelId="{58237008-AE52-4D7F-8BD6-D938FD1F61C9}" type="pres">
      <dgm:prSet presAssocID="{B781FB01-24FC-4EA5-B129-E841428CABF7}" presName="theInnerList" presStyleCnt="0"/>
      <dgm:spPr/>
    </dgm:pt>
    <dgm:pt modelId="{73884A03-1674-41CA-AC77-4375C790896C}" type="pres">
      <dgm:prSet presAssocID="{544A38D1-A663-4B6B-97D5-FE1558384D91}" presName="childNode" presStyleLbl="node1" presStyleIdx="8" presStyleCnt="19">
        <dgm:presLayoutVars>
          <dgm:bulletEnabled val="1"/>
        </dgm:presLayoutVars>
      </dgm:prSet>
      <dgm:spPr/>
    </dgm:pt>
    <dgm:pt modelId="{B58A5B08-1D71-4B61-9882-FA46D94A58F5}" type="pres">
      <dgm:prSet presAssocID="{544A38D1-A663-4B6B-97D5-FE1558384D91}" presName="aSpace2" presStyleCnt="0"/>
      <dgm:spPr/>
    </dgm:pt>
    <dgm:pt modelId="{922813E0-CBB8-48F8-8CD5-692470BC8B38}" type="pres">
      <dgm:prSet presAssocID="{F44975D3-6263-4038-877D-56D68D2489DA}" presName="childNode" presStyleLbl="node1" presStyleIdx="9" presStyleCnt="19">
        <dgm:presLayoutVars>
          <dgm:bulletEnabled val="1"/>
        </dgm:presLayoutVars>
      </dgm:prSet>
      <dgm:spPr/>
    </dgm:pt>
    <dgm:pt modelId="{28C75DF4-E5EC-4299-AB2E-2F691F8E8EB1}" type="pres">
      <dgm:prSet presAssocID="{F44975D3-6263-4038-877D-56D68D2489DA}" presName="aSpace2" presStyleCnt="0"/>
      <dgm:spPr/>
    </dgm:pt>
    <dgm:pt modelId="{A3F529B0-5E70-4DCB-87F9-A58160CC685E}" type="pres">
      <dgm:prSet presAssocID="{937585B8-F4F3-4E1D-BF7A-0B3B7FEA5966}" presName="childNode" presStyleLbl="node1" presStyleIdx="10" presStyleCnt="19">
        <dgm:presLayoutVars>
          <dgm:bulletEnabled val="1"/>
        </dgm:presLayoutVars>
      </dgm:prSet>
      <dgm:spPr/>
    </dgm:pt>
    <dgm:pt modelId="{E07DEBC7-B020-41E0-8ED4-EFF7592FBCF1}" type="pres">
      <dgm:prSet presAssocID="{937585B8-F4F3-4E1D-BF7A-0B3B7FEA5966}" presName="aSpace2" presStyleCnt="0"/>
      <dgm:spPr/>
    </dgm:pt>
    <dgm:pt modelId="{F81CC13F-5CC9-4357-B01A-1482D798BB78}" type="pres">
      <dgm:prSet presAssocID="{BEE9F224-0180-4968-91CF-EEA380306217}" presName="childNode" presStyleLbl="node1" presStyleIdx="11" presStyleCnt="19">
        <dgm:presLayoutVars>
          <dgm:bulletEnabled val="1"/>
        </dgm:presLayoutVars>
      </dgm:prSet>
      <dgm:spPr/>
    </dgm:pt>
    <dgm:pt modelId="{B04E2435-650E-470D-BE22-826E228DA6BC}" type="pres">
      <dgm:prSet presAssocID="{BEE9F224-0180-4968-91CF-EEA380306217}" presName="aSpace2" presStyleCnt="0"/>
      <dgm:spPr/>
    </dgm:pt>
    <dgm:pt modelId="{8FBF6B1F-A364-4387-802B-FD13CF4EDCE2}" type="pres">
      <dgm:prSet presAssocID="{E2963327-4372-4A36-9D34-A37C77EE718C}" presName="childNode" presStyleLbl="node1" presStyleIdx="12" presStyleCnt="19">
        <dgm:presLayoutVars>
          <dgm:bulletEnabled val="1"/>
        </dgm:presLayoutVars>
      </dgm:prSet>
      <dgm:spPr/>
    </dgm:pt>
    <dgm:pt modelId="{70FAFF01-719E-4014-94BC-5ADB9B617993}" type="pres">
      <dgm:prSet presAssocID="{B781FB01-24FC-4EA5-B129-E841428CABF7}" presName="aSpace" presStyleCnt="0"/>
      <dgm:spPr/>
    </dgm:pt>
    <dgm:pt modelId="{45F22A05-E924-4C95-823C-08C134469BFC}" type="pres">
      <dgm:prSet presAssocID="{9CAF0F45-8FEF-47B7-810E-C2CC22FEB37F}" presName="compNode" presStyleCnt="0"/>
      <dgm:spPr/>
    </dgm:pt>
    <dgm:pt modelId="{FA973E18-D144-4D46-A5A7-43F858E549EE}" type="pres">
      <dgm:prSet presAssocID="{9CAF0F45-8FEF-47B7-810E-C2CC22FEB37F}" presName="aNode" presStyleLbl="bgShp" presStyleIdx="5" presStyleCnt="7"/>
      <dgm:spPr/>
    </dgm:pt>
    <dgm:pt modelId="{F0ACE0A1-00DF-46D3-830A-C15216B4ADE7}" type="pres">
      <dgm:prSet presAssocID="{9CAF0F45-8FEF-47B7-810E-C2CC22FEB37F}" presName="textNode" presStyleLbl="bgShp" presStyleIdx="5" presStyleCnt="7"/>
      <dgm:spPr/>
    </dgm:pt>
    <dgm:pt modelId="{7370662B-6C7C-43D0-9A21-6320F581681C}" type="pres">
      <dgm:prSet presAssocID="{9CAF0F45-8FEF-47B7-810E-C2CC22FEB37F}" presName="compChildNode" presStyleCnt="0"/>
      <dgm:spPr/>
    </dgm:pt>
    <dgm:pt modelId="{8A42B6F4-EEAF-4AF4-A59E-8C12C5562CD5}" type="pres">
      <dgm:prSet presAssocID="{9CAF0F45-8FEF-47B7-810E-C2CC22FEB37F}" presName="theInnerList" presStyleCnt="0"/>
      <dgm:spPr/>
    </dgm:pt>
    <dgm:pt modelId="{FE09D3FC-6589-4D73-93AA-6100AEC6F5AB}" type="pres">
      <dgm:prSet presAssocID="{C268F0BF-3FD9-4826-AEF7-B415FDE51AB8}" presName="childNode" presStyleLbl="node1" presStyleIdx="13" presStyleCnt="19">
        <dgm:presLayoutVars>
          <dgm:bulletEnabled val="1"/>
        </dgm:presLayoutVars>
      </dgm:prSet>
      <dgm:spPr/>
    </dgm:pt>
    <dgm:pt modelId="{3435073E-9624-4122-B57D-FC6A11D59AB9}" type="pres">
      <dgm:prSet presAssocID="{C268F0BF-3FD9-4826-AEF7-B415FDE51AB8}" presName="aSpace2" presStyleCnt="0"/>
      <dgm:spPr/>
    </dgm:pt>
    <dgm:pt modelId="{41C8C79C-0524-4F4B-9543-FD136E8F0514}" type="pres">
      <dgm:prSet presAssocID="{E6824E20-4F7D-4BEB-B609-F0BE0AC3AB10}" presName="childNode" presStyleLbl="node1" presStyleIdx="14" presStyleCnt="19">
        <dgm:presLayoutVars>
          <dgm:bulletEnabled val="1"/>
        </dgm:presLayoutVars>
      </dgm:prSet>
      <dgm:spPr/>
    </dgm:pt>
    <dgm:pt modelId="{A97EF8AB-E04C-4238-A903-AE09F8A60BC6}" type="pres">
      <dgm:prSet presAssocID="{E6824E20-4F7D-4BEB-B609-F0BE0AC3AB10}" presName="aSpace2" presStyleCnt="0"/>
      <dgm:spPr/>
    </dgm:pt>
    <dgm:pt modelId="{52A6BE00-0454-4226-A87D-828242BBB9A2}" type="pres">
      <dgm:prSet presAssocID="{0C3E2353-1BA7-4354-8CF8-6C702BB74625}" presName="childNode" presStyleLbl="node1" presStyleIdx="15" presStyleCnt="19">
        <dgm:presLayoutVars>
          <dgm:bulletEnabled val="1"/>
        </dgm:presLayoutVars>
      </dgm:prSet>
      <dgm:spPr/>
    </dgm:pt>
    <dgm:pt modelId="{5D0F500C-9A1A-4F16-8B91-BE382CE8A790}" type="pres">
      <dgm:prSet presAssocID="{0C3E2353-1BA7-4354-8CF8-6C702BB74625}" presName="aSpace2" presStyleCnt="0"/>
      <dgm:spPr/>
    </dgm:pt>
    <dgm:pt modelId="{F61DC396-83EA-48D6-98F2-82F12562FCA1}" type="pres">
      <dgm:prSet presAssocID="{30F413BD-1214-45B5-99AB-16FB48C52D37}" presName="childNode" presStyleLbl="node1" presStyleIdx="16" presStyleCnt="19">
        <dgm:presLayoutVars>
          <dgm:bulletEnabled val="1"/>
        </dgm:presLayoutVars>
      </dgm:prSet>
      <dgm:spPr/>
    </dgm:pt>
    <dgm:pt modelId="{01546C63-8CE1-4FA2-99E3-885F760F85AF}" type="pres">
      <dgm:prSet presAssocID="{30F413BD-1214-45B5-99AB-16FB48C52D37}" presName="aSpace2" presStyleCnt="0"/>
      <dgm:spPr/>
    </dgm:pt>
    <dgm:pt modelId="{CED4FC33-D6FD-4BC8-8F67-9EAA4E0D88D8}" type="pres">
      <dgm:prSet presAssocID="{AE74B9E4-44F7-4ABB-B6D4-A31D065D8F49}" presName="childNode" presStyleLbl="node1" presStyleIdx="17" presStyleCnt="19">
        <dgm:presLayoutVars>
          <dgm:bulletEnabled val="1"/>
        </dgm:presLayoutVars>
      </dgm:prSet>
      <dgm:spPr/>
    </dgm:pt>
    <dgm:pt modelId="{B3F7CFE5-7177-4AA8-AE53-ACE4DCCDB072}" type="pres">
      <dgm:prSet presAssocID="{9CAF0F45-8FEF-47B7-810E-C2CC22FEB37F}" presName="aSpace" presStyleCnt="0"/>
      <dgm:spPr/>
    </dgm:pt>
    <dgm:pt modelId="{FBE5D0A7-4354-4545-B1E6-8F51B728B5AB}" type="pres">
      <dgm:prSet presAssocID="{4459565A-078A-4141-A817-938113C25ED6}" presName="compNode" presStyleCnt="0"/>
      <dgm:spPr/>
    </dgm:pt>
    <dgm:pt modelId="{D9B4400E-E04D-46C3-AFCE-B1404DC6755A}" type="pres">
      <dgm:prSet presAssocID="{4459565A-078A-4141-A817-938113C25ED6}" presName="aNode" presStyleLbl="bgShp" presStyleIdx="6" presStyleCnt="7"/>
      <dgm:spPr/>
    </dgm:pt>
    <dgm:pt modelId="{9E6F2B74-4BF9-4340-B6E6-E9B07143D210}" type="pres">
      <dgm:prSet presAssocID="{4459565A-078A-4141-A817-938113C25ED6}" presName="textNode" presStyleLbl="bgShp" presStyleIdx="6" presStyleCnt="7"/>
      <dgm:spPr/>
    </dgm:pt>
    <dgm:pt modelId="{CB19FD1C-DF9F-4D84-8D30-C0F3625A4047}" type="pres">
      <dgm:prSet presAssocID="{4459565A-078A-4141-A817-938113C25ED6}" presName="compChildNode" presStyleCnt="0"/>
      <dgm:spPr/>
    </dgm:pt>
    <dgm:pt modelId="{ED8E3A1D-C2C8-41A4-83F9-35C7C66F281E}" type="pres">
      <dgm:prSet presAssocID="{4459565A-078A-4141-A817-938113C25ED6}" presName="theInnerList" presStyleCnt="0"/>
      <dgm:spPr/>
    </dgm:pt>
    <dgm:pt modelId="{8010960A-040E-48CD-8D05-9BC12BD6EC86}" type="pres">
      <dgm:prSet presAssocID="{E410B8EF-87F3-4A49-A5A8-22583FAB7E5A}" presName="childNode" presStyleLbl="node1" presStyleIdx="18" presStyleCnt="19">
        <dgm:presLayoutVars>
          <dgm:bulletEnabled val="1"/>
        </dgm:presLayoutVars>
      </dgm:prSet>
      <dgm:spPr/>
    </dgm:pt>
  </dgm:ptLst>
  <dgm:cxnLst>
    <dgm:cxn modelId="{F8BF6603-0118-416B-861C-4B147236516A}" srcId="{E573B280-330A-4340-993C-EB3E61CFD574}" destId="{A9718FDC-4D81-4BE3-B986-73569C53DEED}" srcOrd="0" destOrd="0" parTransId="{F19E162D-C06A-4B9B-949C-006E40047710}" sibTransId="{27C573C4-2B3F-4A3C-95C0-A7C3F8A780E4}"/>
    <dgm:cxn modelId="{6D4B4904-A149-490A-B053-CB60DD6EB51C}" type="presOf" srcId="{AE74B9E4-44F7-4ABB-B6D4-A31D065D8F49}" destId="{CED4FC33-D6FD-4BC8-8F67-9EAA4E0D88D8}" srcOrd="0" destOrd="0" presId="urn:microsoft.com/office/officeart/2005/8/layout/lProcess2"/>
    <dgm:cxn modelId="{FF7AAB07-D1DA-4733-BA87-10733AC79B26}" type="presOf" srcId="{4459565A-078A-4141-A817-938113C25ED6}" destId="{D9B4400E-E04D-46C3-AFCE-B1404DC6755A}" srcOrd="0" destOrd="0" presId="urn:microsoft.com/office/officeart/2005/8/layout/lProcess2"/>
    <dgm:cxn modelId="{9483520C-B090-41BA-9D7C-BA29E7C50E06}" srcId="{AA4B7130-90F9-4444-AFCF-0D54E2F8A106}" destId="{D7418113-2AC3-4BE5-9789-187B5F6DD599}" srcOrd="0" destOrd="0" parTransId="{6DDD4542-144A-41E0-9AEF-7FCBFD241857}" sibTransId="{687BAEB5-DDB7-42F4-8676-021F8E09EE98}"/>
    <dgm:cxn modelId="{DD351F21-CB14-4FCF-A395-CBEEE3213C19}" srcId="{B781FB01-24FC-4EA5-B129-E841428CABF7}" destId="{544A38D1-A663-4B6B-97D5-FE1558384D91}" srcOrd="0" destOrd="0" parTransId="{F38B7A59-5CC3-41AA-A04E-7D93B5E7A8AB}" sibTransId="{E71DACCF-6A5E-492A-8446-66E925880A35}"/>
    <dgm:cxn modelId="{7F9D7421-37F8-4F52-8051-75CA944A9CE4}" srcId="{9CAF0F45-8FEF-47B7-810E-C2CC22FEB37F}" destId="{0C3E2353-1BA7-4354-8CF8-6C702BB74625}" srcOrd="2" destOrd="0" parTransId="{DC2D21CA-3288-4741-90E9-18888E15A8E1}" sibTransId="{1AE83DBF-F4BD-45A5-80AD-73F6BED3104E}"/>
    <dgm:cxn modelId="{24CD4B23-0222-4EAB-BA54-71266CFEB021}" srcId="{AA4B7130-90F9-4444-AFCF-0D54E2F8A106}" destId="{CB1B600F-CA38-4656-AB10-1B302E3BA24D}" srcOrd="2" destOrd="0" parTransId="{4C5B6BAB-49C2-49A7-A305-121C7B95FBDB}" sibTransId="{3D3E3330-9481-4E20-BE3D-83A50AD58A67}"/>
    <dgm:cxn modelId="{5F5ACA2D-1F57-4BC9-8FD7-C7A873A455C4}" srcId="{B78878B9-4687-486B-8E62-DF0F4B1BD0BF}" destId="{9CAF0F45-8FEF-47B7-810E-C2CC22FEB37F}" srcOrd="5" destOrd="0" parTransId="{F358702F-1D6E-42B5-96A2-EEB778F039F1}" sibTransId="{780D0622-EC81-4C68-8BF4-F7962251BE64}"/>
    <dgm:cxn modelId="{95FFBA31-9541-410E-8D85-4896E9669C8B}" type="presOf" srcId="{AA4B7130-90F9-4444-AFCF-0D54E2F8A106}" destId="{4E481657-1297-450F-929F-F455DE358542}" srcOrd="1" destOrd="0" presId="urn:microsoft.com/office/officeart/2005/8/layout/lProcess2"/>
    <dgm:cxn modelId="{956EE834-896F-423F-8281-096AC8C36A0F}" srcId="{9CAF0F45-8FEF-47B7-810E-C2CC22FEB37F}" destId="{C268F0BF-3FD9-4826-AEF7-B415FDE51AB8}" srcOrd="0" destOrd="0" parTransId="{AA1E4DE1-33D9-4FAB-BDC7-9A487919F788}" sibTransId="{3C7A0671-CE36-432D-B619-F345D11F1CB5}"/>
    <dgm:cxn modelId="{65B29935-2E5B-4B94-AFB6-C483FA47F5A7}" srcId="{B78878B9-4687-486B-8E62-DF0F4B1BD0BF}" destId="{B781FB01-24FC-4EA5-B129-E841428CABF7}" srcOrd="4" destOrd="0" parTransId="{3AE4F24C-0F55-4D88-85B0-F3EF03C4D4BB}" sibTransId="{20BEB01E-C639-4A0E-80D3-34AF19DFC4C4}"/>
    <dgm:cxn modelId="{FA656039-1369-4900-91B0-E53CD11DF3DC}" type="presOf" srcId="{544A38D1-A663-4B6B-97D5-FE1558384D91}" destId="{73884A03-1674-41CA-AC77-4375C790896C}" srcOrd="0" destOrd="0" presId="urn:microsoft.com/office/officeart/2005/8/layout/lProcess2"/>
    <dgm:cxn modelId="{9D511C5C-BD4C-4EAD-B61E-C2E1F32256C2}" type="presOf" srcId="{E410B8EF-87F3-4A49-A5A8-22583FAB7E5A}" destId="{8010960A-040E-48CD-8D05-9BC12BD6EC86}" srcOrd="0" destOrd="0" presId="urn:microsoft.com/office/officeart/2005/8/layout/lProcess2"/>
    <dgm:cxn modelId="{F7BEF65D-7E25-4C60-AB05-17BFB43CA342}" type="presOf" srcId="{9CAF0F45-8FEF-47B7-810E-C2CC22FEB37F}" destId="{F0ACE0A1-00DF-46D3-830A-C15216B4ADE7}" srcOrd="1" destOrd="0" presId="urn:microsoft.com/office/officeart/2005/8/layout/lProcess2"/>
    <dgm:cxn modelId="{32622443-D50A-4EF7-861B-D12639155980}" type="presOf" srcId="{D7418113-2AC3-4BE5-9789-187B5F6DD599}" destId="{A57E869F-6735-47FA-A868-05B0F1C5921D}" srcOrd="0" destOrd="0" presId="urn:microsoft.com/office/officeart/2005/8/layout/lProcess2"/>
    <dgm:cxn modelId="{B59E1E64-C2B5-4E1C-BE21-0CE97199E59D}" srcId="{9CAF0F45-8FEF-47B7-810E-C2CC22FEB37F}" destId="{E6824E20-4F7D-4BEB-B609-F0BE0AC3AB10}" srcOrd="1" destOrd="0" parTransId="{DF9C1097-6409-4EF8-94DD-C99BE8707047}" sibTransId="{E3CF38EF-D2B9-40A9-BA58-08F70A8DA478}"/>
    <dgm:cxn modelId="{51074945-050F-4D82-A3DD-3334AE7F74D1}" type="presOf" srcId="{AA4B7130-90F9-4444-AFCF-0D54E2F8A106}" destId="{0F6B5791-5F53-41CE-9B07-C4C4698D242A}" srcOrd="0" destOrd="0" presId="urn:microsoft.com/office/officeart/2005/8/layout/lProcess2"/>
    <dgm:cxn modelId="{497D8946-D711-49C8-8CD1-81CD0C21F225}" srcId="{B78878B9-4687-486B-8E62-DF0F4B1BD0BF}" destId="{815FB6E9-68EA-4B69-9301-C854DEED5725}" srcOrd="3" destOrd="0" parTransId="{35FA85FE-5154-4DDC-BB64-EE5C1E4F98B3}" sibTransId="{FF2837E7-7141-4AA9-ADE8-D5B3DF0714E9}"/>
    <dgm:cxn modelId="{93E5844A-51FA-4156-B840-E6DE226A1BF8}" type="presOf" srcId="{975BCE6F-D144-493F-B5B1-7779C7DA46E4}" destId="{25D41734-031D-4038-83B8-CC2ABC4911BF}" srcOrd="0" destOrd="0" presId="urn:microsoft.com/office/officeart/2005/8/layout/lProcess2"/>
    <dgm:cxn modelId="{20FD436E-3BE3-4F30-ABCE-0472814C9909}" type="presOf" srcId="{BEE9F224-0180-4968-91CF-EEA380306217}" destId="{F81CC13F-5CC9-4357-B01A-1482D798BB78}" srcOrd="0" destOrd="0" presId="urn:microsoft.com/office/officeart/2005/8/layout/lProcess2"/>
    <dgm:cxn modelId="{150DF46E-0453-42E8-BC86-848195EF282B}" type="presOf" srcId="{1491A0E5-96A3-4B5C-BC4D-316B48B78C95}" destId="{15E7969B-70C3-4E80-A48B-2805748C8621}" srcOrd="0" destOrd="0" presId="urn:microsoft.com/office/officeart/2005/8/layout/lProcess2"/>
    <dgm:cxn modelId="{27E5ED4F-7395-4195-B97B-E833FC8541F2}" srcId="{B78878B9-4687-486B-8E62-DF0F4B1BD0BF}" destId="{4459565A-078A-4141-A817-938113C25ED6}" srcOrd="6" destOrd="0" parTransId="{08AE1269-D68F-4958-8BB6-B7ED532203D9}" sibTransId="{12617708-359A-4D3F-87F2-64F82BD14EC1}"/>
    <dgm:cxn modelId="{8AD63651-BA74-4DC3-AEC5-D366C9C7E7CF}" srcId="{B78878B9-4687-486B-8E62-DF0F4B1BD0BF}" destId="{DF01CF78-D393-4AC0-AAE4-B2A3C47E0514}" srcOrd="2" destOrd="0" parTransId="{15BA1FC6-4037-4780-ABB1-1746049592A6}" sibTransId="{E451E791-897B-4881-AD2E-88F73A109386}"/>
    <dgm:cxn modelId="{D3B2A152-855D-4C12-90DF-AB85F2712370}" type="presOf" srcId="{815FB6E9-68EA-4B69-9301-C854DEED5725}" destId="{C4BA9B23-0333-4FE4-AC5C-80A31E735F23}" srcOrd="0" destOrd="0" presId="urn:microsoft.com/office/officeart/2005/8/layout/lProcess2"/>
    <dgm:cxn modelId="{FF3E7E54-3994-47D8-8B4D-97DF5D1BB0B8}" type="presOf" srcId="{F44975D3-6263-4038-877D-56D68D2489DA}" destId="{922813E0-CBB8-48F8-8CD5-692470BC8B38}" srcOrd="0" destOrd="0" presId="urn:microsoft.com/office/officeart/2005/8/layout/lProcess2"/>
    <dgm:cxn modelId="{FA0B7959-2B83-40BC-A23C-89BE957B67BE}" type="presOf" srcId="{DF01CF78-D393-4AC0-AAE4-B2A3C47E0514}" destId="{F7FB8EAC-76E2-42E7-9C48-FC0096D4A578}" srcOrd="1" destOrd="0" presId="urn:microsoft.com/office/officeart/2005/8/layout/lProcess2"/>
    <dgm:cxn modelId="{653ECE7A-0498-4F70-9999-0D7735B94894}" type="presOf" srcId="{30F413BD-1214-45B5-99AB-16FB48C52D37}" destId="{F61DC396-83EA-48D6-98F2-82F12562FCA1}" srcOrd="0" destOrd="0" presId="urn:microsoft.com/office/officeart/2005/8/layout/lProcess2"/>
    <dgm:cxn modelId="{E769B686-FE64-45A3-96C0-98D72320AF86}" type="presOf" srcId="{E6824E20-4F7D-4BEB-B609-F0BE0AC3AB10}" destId="{41C8C79C-0524-4F4B-9543-FD136E8F0514}" srcOrd="0" destOrd="0" presId="urn:microsoft.com/office/officeart/2005/8/layout/lProcess2"/>
    <dgm:cxn modelId="{56046C8A-ACF7-4AC3-B3E9-E22495FCC97C}" srcId="{DF01CF78-D393-4AC0-AAE4-B2A3C47E0514}" destId="{C485E295-C551-4C90-A0A9-AF2E598298FF}" srcOrd="0" destOrd="0" parTransId="{3AFDE972-2C57-4A31-9868-A34108093DBD}" sibTransId="{FBD75862-6F5F-4297-8B4D-F101FD6B3187}"/>
    <dgm:cxn modelId="{47092D8F-5B51-4A46-B040-4026541E058F}" type="presOf" srcId="{B781FB01-24FC-4EA5-B129-E841428CABF7}" destId="{05D798E8-64E9-41F8-B1B7-B8551885B815}" srcOrd="0" destOrd="0" presId="urn:microsoft.com/office/officeart/2005/8/layout/lProcess2"/>
    <dgm:cxn modelId="{F0FA328F-2220-4A47-A90B-BA3FB2CE0BAA}" srcId="{B781FB01-24FC-4EA5-B129-E841428CABF7}" destId="{BEE9F224-0180-4968-91CF-EEA380306217}" srcOrd="3" destOrd="0" parTransId="{00CAA807-3974-4B38-BF27-06FAC225134A}" sibTransId="{C6EC36C4-25D8-4CEA-84BD-1B277B055BD2}"/>
    <dgm:cxn modelId="{5F11B496-21BF-4143-BEE0-6B1CA7D836D9}" type="presOf" srcId="{CB1B600F-CA38-4656-AB10-1B302E3BA24D}" destId="{6ABCD1D9-82EA-4827-9B06-7BD9500C6662}" srcOrd="0" destOrd="0" presId="urn:microsoft.com/office/officeart/2005/8/layout/lProcess2"/>
    <dgm:cxn modelId="{16CC4098-7A58-463A-852A-28E7A6AA442E}" type="presOf" srcId="{C485E295-C551-4C90-A0A9-AF2E598298FF}" destId="{0CF0151E-2BF3-4F9B-9E96-CA6159549BDE}" srcOrd="0" destOrd="0" presId="urn:microsoft.com/office/officeart/2005/8/layout/lProcess2"/>
    <dgm:cxn modelId="{D662AEA7-D762-4EC0-969E-4BBB3F9930F0}" type="presOf" srcId="{4459565A-078A-4141-A817-938113C25ED6}" destId="{9E6F2B74-4BF9-4340-B6E6-E9B07143D210}" srcOrd="1" destOrd="0" presId="urn:microsoft.com/office/officeart/2005/8/layout/lProcess2"/>
    <dgm:cxn modelId="{179FB8A9-29C1-4495-B6B8-38F0536AB509}" srcId="{B78878B9-4687-486B-8E62-DF0F4B1BD0BF}" destId="{E573B280-330A-4340-993C-EB3E61CFD574}" srcOrd="0" destOrd="0" parTransId="{7FA86641-91A4-4CE7-ACA7-A633C53583F4}" sibTransId="{23F688DE-1A51-4762-A2A7-BF9762C23CEF}"/>
    <dgm:cxn modelId="{707AF4AA-ED2A-4B2B-AC9D-0C775BC1B28F}" type="presOf" srcId="{B781FB01-24FC-4EA5-B129-E841428CABF7}" destId="{4A114336-C875-4387-9C35-9235349AEB76}" srcOrd="1" destOrd="0" presId="urn:microsoft.com/office/officeart/2005/8/layout/lProcess2"/>
    <dgm:cxn modelId="{D89C50AF-B370-4535-A733-A560E9858FB9}" type="presOf" srcId="{155245C9-B424-4540-8EC9-23FCEC44388E}" destId="{6014F53C-37F1-4F94-B6C7-B9E739A2698C}" srcOrd="0" destOrd="0" presId="urn:microsoft.com/office/officeart/2005/8/layout/lProcess2"/>
    <dgm:cxn modelId="{92EEC9B5-441D-415A-B1EA-1DF2B22AAFBE}" type="presOf" srcId="{DF01CF78-D393-4AC0-AAE4-B2A3C47E0514}" destId="{76952ED7-362C-4F22-8812-158CE29F3312}" srcOrd="0" destOrd="0" presId="urn:microsoft.com/office/officeart/2005/8/layout/lProcess2"/>
    <dgm:cxn modelId="{8E711CB6-D4F2-4B6B-820E-02F9BE355FEC}" type="presOf" srcId="{E573B280-330A-4340-993C-EB3E61CFD574}" destId="{FDD72062-02F7-4C6F-8FF1-38B2DE562BBC}" srcOrd="1" destOrd="0" presId="urn:microsoft.com/office/officeart/2005/8/layout/lProcess2"/>
    <dgm:cxn modelId="{553A61B6-349C-428D-BD51-38D0927AEC3E}" srcId="{815FB6E9-68EA-4B69-9301-C854DEED5725}" destId="{F5398A15-6AC0-4938-95F5-3BAB488190D8}" srcOrd="0" destOrd="0" parTransId="{5E6C163B-90D8-4CD6-BB5F-0BF8D67CBB1A}" sibTransId="{9D37FEF6-1813-4616-99F3-BFDC2C03E6C4}"/>
    <dgm:cxn modelId="{AEE0AFB6-33E6-4CA5-B1D1-F73DA6C86E5E}" type="presOf" srcId="{C268F0BF-3FD9-4826-AEF7-B415FDE51AB8}" destId="{FE09D3FC-6589-4D73-93AA-6100AEC6F5AB}" srcOrd="0" destOrd="0" presId="urn:microsoft.com/office/officeart/2005/8/layout/lProcess2"/>
    <dgm:cxn modelId="{946F8BB9-C8E7-4C26-810A-7CB8194D9C7D}" srcId="{9CAF0F45-8FEF-47B7-810E-C2CC22FEB37F}" destId="{30F413BD-1214-45B5-99AB-16FB48C52D37}" srcOrd="3" destOrd="0" parTransId="{B8B7C070-6BD3-4CAE-A525-904D3F372E22}" sibTransId="{921D603D-7CD2-4542-9D46-7E6710F6F091}"/>
    <dgm:cxn modelId="{49043AC2-3865-463C-A790-6ABE37EA4058}" type="presOf" srcId="{E573B280-330A-4340-993C-EB3E61CFD574}" destId="{87476307-F9EF-404B-909C-5D1E4F72CED3}" srcOrd="0" destOrd="0" presId="urn:microsoft.com/office/officeart/2005/8/layout/lProcess2"/>
    <dgm:cxn modelId="{D88654C3-4FA4-4121-8B8C-6506857E451A}" type="presOf" srcId="{A9718FDC-4D81-4BE3-B986-73569C53DEED}" destId="{D0C02747-794B-4585-A7DC-9CAC27F7AF0F}" srcOrd="0" destOrd="0" presId="urn:microsoft.com/office/officeart/2005/8/layout/lProcess2"/>
    <dgm:cxn modelId="{8262EDC8-DEEA-42B3-88D0-631C5FD99C36}" type="presOf" srcId="{0C3E2353-1BA7-4354-8CF8-6C702BB74625}" destId="{52A6BE00-0454-4226-A87D-828242BBB9A2}" srcOrd="0" destOrd="0" presId="urn:microsoft.com/office/officeart/2005/8/layout/lProcess2"/>
    <dgm:cxn modelId="{F1DF89CC-F4B7-47F0-856C-BB391FDE8EAE}" type="presOf" srcId="{F5398A15-6AC0-4938-95F5-3BAB488190D8}" destId="{00B22DBB-2D87-409F-AEBC-40B607D81305}" srcOrd="0" destOrd="0" presId="urn:microsoft.com/office/officeart/2005/8/layout/lProcess2"/>
    <dgm:cxn modelId="{F092A4CC-C89C-42DC-A015-5DCD5CE0D9B4}" srcId="{B781FB01-24FC-4EA5-B129-E841428CABF7}" destId="{F44975D3-6263-4038-877D-56D68D2489DA}" srcOrd="1" destOrd="0" parTransId="{29BA8A49-E17C-438F-A700-37EA839DB88F}" sibTransId="{101832D0-7B26-4F77-B792-C004933B6EF3}"/>
    <dgm:cxn modelId="{8FA596CF-E080-45FF-9749-190988E62A65}" srcId="{9CAF0F45-8FEF-47B7-810E-C2CC22FEB37F}" destId="{AE74B9E4-44F7-4ABB-B6D4-A31D065D8F49}" srcOrd="4" destOrd="0" parTransId="{52254FD4-9EE7-44FF-986D-8FB1E7DB4F44}" sibTransId="{C6B9F9D6-F640-4575-BBB1-F595C7A6FFAB}"/>
    <dgm:cxn modelId="{FA7012D5-6D0E-43BB-A6EA-D17F985ACF93}" srcId="{4459565A-078A-4141-A817-938113C25ED6}" destId="{E410B8EF-87F3-4A49-A5A8-22583FAB7E5A}" srcOrd="0" destOrd="0" parTransId="{805DA814-B1E0-4152-A71D-1CA9943F25DE}" sibTransId="{1EF19728-61AA-43EE-B87F-65AF9DD80C9F}"/>
    <dgm:cxn modelId="{71955BD9-171C-4E06-B5CF-B127F8DAEBC2}" srcId="{AA4B7130-90F9-4444-AFCF-0D54E2F8A106}" destId="{155245C9-B424-4540-8EC9-23FCEC44388E}" srcOrd="1" destOrd="0" parTransId="{7C240AE7-C8CB-414B-B9A1-67C890AB39BD}" sibTransId="{CC343A8E-67E2-4264-8B08-CD7041AFBB7A}"/>
    <dgm:cxn modelId="{B29D4DDF-38AD-4C87-84DA-C12456BF1F38}" srcId="{DF01CF78-D393-4AC0-AAE4-B2A3C47E0514}" destId="{975BCE6F-D144-493F-B5B1-7779C7DA46E4}" srcOrd="1" destOrd="0" parTransId="{08C61395-ACD1-46D5-A26C-B07740E09792}" sibTransId="{E7A8180A-06C4-4E31-9E18-FA1EC60F0B2C}"/>
    <dgm:cxn modelId="{4F10BCE2-8F4B-4288-880A-EBBE73E019D5}" type="presOf" srcId="{937585B8-F4F3-4E1D-BF7A-0B3B7FEA5966}" destId="{A3F529B0-5E70-4DCB-87F9-A58160CC685E}" srcOrd="0" destOrd="0" presId="urn:microsoft.com/office/officeart/2005/8/layout/lProcess2"/>
    <dgm:cxn modelId="{532781E6-1622-4A18-BFBB-39B131A107B2}" type="presOf" srcId="{E2963327-4372-4A36-9D34-A37C77EE718C}" destId="{8FBF6B1F-A364-4387-802B-FD13CF4EDCE2}" srcOrd="0" destOrd="0" presId="urn:microsoft.com/office/officeart/2005/8/layout/lProcess2"/>
    <dgm:cxn modelId="{F6D4A0E7-6C69-4E26-BF19-1923320DFA7A}" type="presOf" srcId="{9CAF0F45-8FEF-47B7-810E-C2CC22FEB37F}" destId="{FA973E18-D144-4D46-A5A7-43F858E549EE}" srcOrd="0" destOrd="0" presId="urn:microsoft.com/office/officeart/2005/8/layout/lProcess2"/>
    <dgm:cxn modelId="{FDD617EB-A287-4001-91F0-B492B9C054A8}" type="presOf" srcId="{815FB6E9-68EA-4B69-9301-C854DEED5725}" destId="{3B51B4A3-52F5-41B5-86E2-DE8124120333}" srcOrd="1" destOrd="0" presId="urn:microsoft.com/office/officeart/2005/8/layout/lProcess2"/>
    <dgm:cxn modelId="{597A02EE-9C49-4399-98B7-04D28564460F}" srcId="{815FB6E9-68EA-4B69-9301-C854DEED5725}" destId="{1491A0E5-96A3-4B5C-BC4D-316B48B78C95}" srcOrd="1" destOrd="0" parTransId="{5CDCC949-F6E2-4027-A48A-6502C5ECB8B9}" sibTransId="{379BFD1B-783E-47D6-940E-02088F99CDDB}"/>
    <dgm:cxn modelId="{869FE0F5-96C2-41FA-9454-664FAE599FB5}" srcId="{B781FB01-24FC-4EA5-B129-E841428CABF7}" destId="{E2963327-4372-4A36-9D34-A37C77EE718C}" srcOrd="4" destOrd="0" parTransId="{EA75D9E1-47EF-48CB-8E81-EC8B696D33CE}" sibTransId="{8D8BD9AC-B574-4D35-BF5B-D15975212EA0}"/>
    <dgm:cxn modelId="{1CF75BF9-90A4-41BD-AEE4-1D03D655A94A}" srcId="{B78878B9-4687-486B-8E62-DF0F4B1BD0BF}" destId="{AA4B7130-90F9-4444-AFCF-0D54E2F8A106}" srcOrd="1" destOrd="0" parTransId="{64AB93D8-205C-4942-88B1-91487CD9EB21}" sibTransId="{AA1A23E4-ABCE-4293-BD5B-E5F3F33AABE3}"/>
    <dgm:cxn modelId="{FFA498FA-32DE-4034-B5A9-669E13157D9D}" srcId="{B781FB01-24FC-4EA5-B129-E841428CABF7}" destId="{937585B8-F4F3-4E1D-BF7A-0B3B7FEA5966}" srcOrd="2" destOrd="0" parTransId="{C25913B2-6EE4-471E-A7AF-F83A26B407D6}" sibTransId="{9E909D03-4B64-4A2B-B6DE-57BBFB0E2C3D}"/>
    <dgm:cxn modelId="{3624EBFC-F3A8-4A4F-A068-048BC3647227}" type="presOf" srcId="{B78878B9-4687-486B-8E62-DF0F4B1BD0BF}" destId="{D9365BC7-B1BC-46D9-82A5-7802902BCF7A}" srcOrd="0" destOrd="0" presId="urn:microsoft.com/office/officeart/2005/8/layout/lProcess2"/>
    <dgm:cxn modelId="{669A20E6-B875-482D-96FB-BE1CAD1A3C92}" type="presParOf" srcId="{D9365BC7-B1BC-46D9-82A5-7802902BCF7A}" destId="{D4567E80-7528-4B2D-8375-EDE0B40359C4}" srcOrd="0" destOrd="0" presId="urn:microsoft.com/office/officeart/2005/8/layout/lProcess2"/>
    <dgm:cxn modelId="{F9CBE8CE-37E3-4CCE-8C80-895D2311E20B}" type="presParOf" srcId="{D4567E80-7528-4B2D-8375-EDE0B40359C4}" destId="{87476307-F9EF-404B-909C-5D1E4F72CED3}" srcOrd="0" destOrd="0" presId="urn:microsoft.com/office/officeart/2005/8/layout/lProcess2"/>
    <dgm:cxn modelId="{DB96D10E-7851-42BE-BA56-4B22AAF7868C}" type="presParOf" srcId="{D4567E80-7528-4B2D-8375-EDE0B40359C4}" destId="{FDD72062-02F7-4C6F-8FF1-38B2DE562BBC}" srcOrd="1" destOrd="0" presId="urn:microsoft.com/office/officeart/2005/8/layout/lProcess2"/>
    <dgm:cxn modelId="{A45BFE67-F6EB-4ABC-B945-831F79B25433}" type="presParOf" srcId="{D4567E80-7528-4B2D-8375-EDE0B40359C4}" destId="{BA5D841C-4B44-4820-995A-7445C8E82072}" srcOrd="2" destOrd="0" presId="urn:microsoft.com/office/officeart/2005/8/layout/lProcess2"/>
    <dgm:cxn modelId="{5BFA9B1D-9F6B-47EF-8937-6D73A93BC75C}" type="presParOf" srcId="{BA5D841C-4B44-4820-995A-7445C8E82072}" destId="{7264FE29-6ABF-4745-8C63-907E7B53D8BC}" srcOrd="0" destOrd="0" presId="urn:microsoft.com/office/officeart/2005/8/layout/lProcess2"/>
    <dgm:cxn modelId="{DA9AFF5D-17C1-45D7-9472-5BA79A89903B}" type="presParOf" srcId="{7264FE29-6ABF-4745-8C63-907E7B53D8BC}" destId="{D0C02747-794B-4585-A7DC-9CAC27F7AF0F}" srcOrd="0" destOrd="0" presId="urn:microsoft.com/office/officeart/2005/8/layout/lProcess2"/>
    <dgm:cxn modelId="{2AA1FF77-A583-4682-8323-C9B6461EF5EB}" type="presParOf" srcId="{D9365BC7-B1BC-46D9-82A5-7802902BCF7A}" destId="{AE46FAB4-F504-4124-B596-728DA80F01E5}" srcOrd="1" destOrd="0" presId="urn:microsoft.com/office/officeart/2005/8/layout/lProcess2"/>
    <dgm:cxn modelId="{6AD54101-509C-4B67-A28A-906DE543F702}" type="presParOf" srcId="{D9365BC7-B1BC-46D9-82A5-7802902BCF7A}" destId="{180847E6-9E9D-4BC1-A117-9BB629275AAE}" srcOrd="2" destOrd="0" presId="urn:microsoft.com/office/officeart/2005/8/layout/lProcess2"/>
    <dgm:cxn modelId="{ADA73DE7-AAE9-46D6-A3C3-13F490606D8D}" type="presParOf" srcId="{180847E6-9E9D-4BC1-A117-9BB629275AAE}" destId="{0F6B5791-5F53-41CE-9B07-C4C4698D242A}" srcOrd="0" destOrd="0" presId="urn:microsoft.com/office/officeart/2005/8/layout/lProcess2"/>
    <dgm:cxn modelId="{83F53E16-6F4C-4832-B496-602EC4C5464D}" type="presParOf" srcId="{180847E6-9E9D-4BC1-A117-9BB629275AAE}" destId="{4E481657-1297-450F-929F-F455DE358542}" srcOrd="1" destOrd="0" presId="urn:microsoft.com/office/officeart/2005/8/layout/lProcess2"/>
    <dgm:cxn modelId="{ABDEC2A0-86AB-49F9-A4AC-FC8F314374CA}" type="presParOf" srcId="{180847E6-9E9D-4BC1-A117-9BB629275AAE}" destId="{D14674C3-9096-4895-8F5A-FC7962F913B8}" srcOrd="2" destOrd="0" presId="urn:microsoft.com/office/officeart/2005/8/layout/lProcess2"/>
    <dgm:cxn modelId="{D771F8DE-2111-4101-AB77-C9220046110F}" type="presParOf" srcId="{D14674C3-9096-4895-8F5A-FC7962F913B8}" destId="{AA66433D-11C4-45CF-9EA2-0E13C157C64A}" srcOrd="0" destOrd="0" presId="urn:microsoft.com/office/officeart/2005/8/layout/lProcess2"/>
    <dgm:cxn modelId="{F81C9DE8-2917-4049-B118-22D21E3C671D}" type="presParOf" srcId="{AA66433D-11C4-45CF-9EA2-0E13C157C64A}" destId="{A57E869F-6735-47FA-A868-05B0F1C5921D}" srcOrd="0" destOrd="0" presId="urn:microsoft.com/office/officeart/2005/8/layout/lProcess2"/>
    <dgm:cxn modelId="{B96227C6-2578-4EB4-8995-EBCAD77FEED1}" type="presParOf" srcId="{AA66433D-11C4-45CF-9EA2-0E13C157C64A}" destId="{D9EF754C-B830-4F2F-A599-F9C6D84186AD}" srcOrd="1" destOrd="0" presId="urn:microsoft.com/office/officeart/2005/8/layout/lProcess2"/>
    <dgm:cxn modelId="{4BE18D89-346D-44F0-8C95-7E1310A50621}" type="presParOf" srcId="{AA66433D-11C4-45CF-9EA2-0E13C157C64A}" destId="{6014F53C-37F1-4F94-B6C7-B9E739A2698C}" srcOrd="2" destOrd="0" presId="urn:microsoft.com/office/officeart/2005/8/layout/lProcess2"/>
    <dgm:cxn modelId="{BC709C4C-171B-4489-931C-AF2BDC05AE37}" type="presParOf" srcId="{AA66433D-11C4-45CF-9EA2-0E13C157C64A}" destId="{97913981-B691-40B2-A0A0-DED4C4EB1E88}" srcOrd="3" destOrd="0" presId="urn:microsoft.com/office/officeart/2005/8/layout/lProcess2"/>
    <dgm:cxn modelId="{266D927F-9FA0-493D-BC19-439BD7BECFF5}" type="presParOf" srcId="{AA66433D-11C4-45CF-9EA2-0E13C157C64A}" destId="{6ABCD1D9-82EA-4827-9B06-7BD9500C6662}" srcOrd="4" destOrd="0" presId="urn:microsoft.com/office/officeart/2005/8/layout/lProcess2"/>
    <dgm:cxn modelId="{BFAAAC50-B2AE-4D07-84C7-0D69DAF7D867}" type="presParOf" srcId="{D9365BC7-B1BC-46D9-82A5-7802902BCF7A}" destId="{ED223AEE-6340-47B1-AA03-1DA3CE2BC98E}" srcOrd="3" destOrd="0" presId="urn:microsoft.com/office/officeart/2005/8/layout/lProcess2"/>
    <dgm:cxn modelId="{E90836E0-520C-4B5B-83F8-8946B412B739}" type="presParOf" srcId="{D9365BC7-B1BC-46D9-82A5-7802902BCF7A}" destId="{34B1305E-3AFA-4869-A3D6-91771360CB92}" srcOrd="4" destOrd="0" presId="urn:microsoft.com/office/officeart/2005/8/layout/lProcess2"/>
    <dgm:cxn modelId="{5CAC3B2C-0F1F-4308-924B-2AEC59C43709}" type="presParOf" srcId="{34B1305E-3AFA-4869-A3D6-91771360CB92}" destId="{76952ED7-362C-4F22-8812-158CE29F3312}" srcOrd="0" destOrd="0" presId="urn:microsoft.com/office/officeart/2005/8/layout/lProcess2"/>
    <dgm:cxn modelId="{88A70B97-58FF-48A2-852E-BDFAB17281DE}" type="presParOf" srcId="{34B1305E-3AFA-4869-A3D6-91771360CB92}" destId="{F7FB8EAC-76E2-42E7-9C48-FC0096D4A578}" srcOrd="1" destOrd="0" presId="urn:microsoft.com/office/officeart/2005/8/layout/lProcess2"/>
    <dgm:cxn modelId="{14072490-3CBD-49A8-9E4E-F210634B8B0B}" type="presParOf" srcId="{34B1305E-3AFA-4869-A3D6-91771360CB92}" destId="{E810667E-8267-4B56-B8B9-1C0D98EB38A3}" srcOrd="2" destOrd="0" presId="urn:microsoft.com/office/officeart/2005/8/layout/lProcess2"/>
    <dgm:cxn modelId="{1B8399B9-FB91-40BF-822E-419F7495BCB4}" type="presParOf" srcId="{E810667E-8267-4B56-B8B9-1C0D98EB38A3}" destId="{41355301-10D6-43EB-B7D8-163DF3A57CCD}" srcOrd="0" destOrd="0" presId="urn:microsoft.com/office/officeart/2005/8/layout/lProcess2"/>
    <dgm:cxn modelId="{616871FF-29E6-428B-A8A8-2D6AB06A03BE}" type="presParOf" srcId="{41355301-10D6-43EB-B7D8-163DF3A57CCD}" destId="{0CF0151E-2BF3-4F9B-9E96-CA6159549BDE}" srcOrd="0" destOrd="0" presId="urn:microsoft.com/office/officeart/2005/8/layout/lProcess2"/>
    <dgm:cxn modelId="{1A942786-5D52-4605-903F-8612A309DCD4}" type="presParOf" srcId="{41355301-10D6-43EB-B7D8-163DF3A57CCD}" destId="{0BF60AAE-84B3-4061-B07A-460811DAF450}" srcOrd="1" destOrd="0" presId="urn:microsoft.com/office/officeart/2005/8/layout/lProcess2"/>
    <dgm:cxn modelId="{58EAE0D3-0220-4C8D-82DD-BAB63C2DBAA1}" type="presParOf" srcId="{41355301-10D6-43EB-B7D8-163DF3A57CCD}" destId="{25D41734-031D-4038-83B8-CC2ABC4911BF}" srcOrd="2" destOrd="0" presId="urn:microsoft.com/office/officeart/2005/8/layout/lProcess2"/>
    <dgm:cxn modelId="{545871D6-DA20-433A-B72A-10EAC90F47EE}" type="presParOf" srcId="{D9365BC7-B1BC-46D9-82A5-7802902BCF7A}" destId="{A4F3C271-F9CA-4A12-8B6C-A15FD80785E0}" srcOrd="5" destOrd="0" presId="urn:microsoft.com/office/officeart/2005/8/layout/lProcess2"/>
    <dgm:cxn modelId="{258CC3E0-613A-4F73-B9D9-F9B6CEC1F8A4}" type="presParOf" srcId="{D9365BC7-B1BC-46D9-82A5-7802902BCF7A}" destId="{5FD08793-933F-4BC2-A7DA-A62FF6CB7AC0}" srcOrd="6" destOrd="0" presId="urn:microsoft.com/office/officeart/2005/8/layout/lProcess2"/>
    <dgm:cxn modelId="{113FD3BA-B359-4E2A-9738-3F12ABF3D054}" type="presParOf" srcId="{5FD08793-933F-4BC2-A7DA-A62FF6CB7AC0}" destId="{C4BA9B23-0333-4FE4-AC5C-80A31E735F23}" srcOrd="0" destOrd="0" presId="urn:microsoft.com/office/officeart/2005/8/layout/lProcess2"/>
    <dgm:cxn modelId="{D3537315-56EB-4EB3-BDB7-69E49BA68895}" type="presParOf" srcId="{5FD08793-933F-4BC2-A7DA-A62FF6CB7AC0}" destId="{3B51B4A3-52F5-41B5-86E2-DE8124120333}" srcOrd="1" destOrd="0" presId="urn:microsoft.com/office/officeart/2005/8/layout/lProcess2"/>
    <dgm:cxn modelId="{5D592B1B-E5A0-4D38-884E-F8966C479DA4}" type="presParOf" srcId="{5FD08793-933F-4BC2-A7DA-A62FF6CB7AC0}" destId="{18A488C5-70BC-48B6-A4F5-72FCC691E15A}" srcOrd="2" destOrd="0" presId="urn:microsoft.com/office/officeart/2005/8/layout/lProcess2"/>
    <dgm:cxn modelId="{7BEA5D30-F4DB-4139-9A20-C47AD9AB10D5}" type="presParOf" srcId="{18A488C5-70BC-48B6-A4F5-72FCC691E15A}" destId="{6B0A2655-05BB-41A0-A3BC-5C243E71EEE7}" srcOrd="0" destOrd="0" presId="urn:microsoft.com/office/officeart/2005/8/layout/lProcess2"/>
    <dgm:cxn modelId="{F7764379-2AB5-4055-9CE4-553CDDB83ADF}" type="presParOf" srcId="{6B0A2655-05BB-41A0-A3BC-5C243E71EEE7}" destId="{00B22DBB-2D87-409F-AEBC-40B607D81305}" srcOrd="0" destOrd="0" presId="urn:microsoft.com/office/officeart/2005/8/layout/lProcess2"/>
    <dgm:cxn modelId="{D2B84E1D-351B-4654-B6DD-AD10C08E809D}" type="presParOf" srcId="{6B0A2655-05BB-41A0-A3BC-5C243E71EEE7}" destId="{CD976F97-A8C5-4110-8B8E-76E49B3B1667}" srcOrd="1" destOrd="0" presId="urn:microsoft.com/office/officeart/2005/8/layout/lProcess2"/>
    <dgm:cxn modelId="{2668C6F4-D70A-4987-BA33-921433991C06}" type="presParOf" srcId="{6B0A2655-05BB-41A0-A3BC-5C243E71EEE7}" destId="{15E7969B-70C3-4E80-A48B-2805748C8621}" srcOrd="2" destOrd="0" presId="urn:microsoft.com/office/officeart/2005/8/layout/lProcess2"/>
    <dgm:cxn modelId="{8C1CE006-83D6-491B-A204-3FE51D93B338}" type="presParOf" srcId="{D9365BC7-B1BC-46D9-82A5-7802902BCF7A}" destId="{430E74C5-DFE8-460A-87E2-A2652F8D197F}" srcOrd="7" destOrd="0" presId="urn:microsoft.com/office/officeart/2005/8/layout/lProcess2"/>
    <dgm:cxn modelId="{B8792382-C5CA-489A-9DD1-526A1136178A}" type="presParOf" srcId="{D9365BC7-B1BC-46D9-82A5-7802902BCF7A}" destId="{88F9B248-3C5E-4E2B-9685-3858533C2EBA}" srcOrd="8" destOrd="0" presId="urn:microsoft.com/office/officeart/2005/8/layout/lProcess2"/>
    <dgm:cxn modelId="{9A804C50-36AD-4B7B-995B-9959DA6967FE}" type="presParOf" srcId="{88F9B248-3C5E-4E2B-9685-3858533C2EBA}" destId="{05D798E8-64E9-41F8-B1B7-B8551885B815}" srcOrd="0" destOrd="0" presId="urn:microsoft.com/office/officeart/2005/8/layout/lProcess2"/>
    <dgm:cxn modelId="{BED3F7B2-B756-4BBE-B40D-486AD5984097}" type="presParOf" srcId="{88F9B248-3C5E-4E2B-9685-3858533C2EBA}" destId="{4A114336-C875-4387-9C35-9235349AEB76}" srcOrd="1" destOrd="0" presId="urn:microsoft.com/office/officeart/2005/8/layout/lProcess2"/>
    <dgm:cxn modelId="{525569D4-F0C3-4A37-A624-6F62BFCBA983}" type="presParOf" srcId="{88F9B248-3C5E-4E2B-9685-3858533C2EBA}" destId="{129B1DFA-050C-41CB-9020-41298ECE29F4}" srcOrd="2" destOrd="0" presId="urn:microsoft.com/office/officeart/2005/8/layout/lProcess2"/>
    <dgm:cxn modelId="{0197CD73-871F-451D-9209-14382937D655}" type="presParOf" srcId="{129B1DFA-050C-41CB-9020-41298ECE29F4}" destId="{58237008-AE52-4D7F-8BD6-D938FD1F61C9}" srcOrd="0" destOrd="0" presId="urn:microsoft.com/office/officeart/2005/8/layout/lProcess2"/>
    <dgm:cxn modelId="{22D72CFB-AEBF-4574-977E-14685CEF2618}" type="presParOf" srcId="{58237008-AE52-4D7F-8BD6-D938FD1F61C9}" destId="{73884A03-1674-41CA-AC77-4375C790896C}" srcOrd="0" destOrd="0" presId="urn:microsoft.com/office/officeart/2005/8/layout/lProcess2"/>
    <dgm:cxn modelId="{28AE74D6-D8F7-4264-B835-8ED3059C2769}" type="presParOf" srcId="{58237008-AE52-4D7F-8BD6-D938FD1F61C9}" destId="{B58A5B08-1D71-4B61-9882-FA46D94A58F5}" srcOrd="1" destOrd="0" presId="urn:microsoft.com/office/officeart/2005/8/layout/lProcess2"/>
    <dgm:cxn modelId="{0E1376EA-7DCA-410A-98C0-8382CDF92479}" type="presParOf" srcId="{58237008-AE52-4D7F-8BD6-D938FD1F61C9}" destId="{922813E0-CBB8-48F8-8CD5-692470BC8B38}" srcOrd="2" destOrd="0" presId="urn:microsoft.com/office/officeart/2005/8/layout/lProcess2"/>
    <dgm:cxn modelId="{34C22C45-D3F6-4A23-B0FC-68F5521A967F}" type="presParOf" srcId="{58237008-AE52-4D7F-8BD6-D938FD1F61C9}" destId="{28C75DF4-E5EC-4299-AB2E-2F691F8E8EB1}" srcOrd="3" destOrd="0" presId="urn:microsoft.com/office/officeart/2005/8/layout/lProcess2"/>
    <dgm:cxn modelId="{B261C595-7123-4E69-B0F9-C7BC50B122A7}" type="presParOf" srcId="{58237008-AE52-4D7F-8BD6-D938FD1F61C9}" destId="{A3F529B0-5E70-4DCB-87F9-A58160CC685E}" srcOrd="4" destOrd="0" presId="urn:microsoft.com/office/officeart/2005/8/layout/lProcess2"/>
    <dgm:cxn modelId="{CC8AC83F-9A95-4E84-8AFF-407056E54E6A}" type="presParOf" srcId="{58237008-AE52-4D7F-8BD6-D938FD1F61C9}" destId="{E07DEBC7-B020-41E0-8ED4-EFF7592FBCF1}" srcOrd="5" destOrd="0" presId="urn:microsoft.com/office/officeart/2005/8/layout/lProcess2"/>
    <dgm:cxn modelId="{063A9A4C-2A4F-4972-8121-5B8F55BDFC46}" type="presParOf" srcId="{58237008-AE52-4D7F-8BD6-D938FD1F61C9}" destId="{F81CC13F-5CC9-4357-B01A-1482D798BB78}" srcOrd="6" destOrd="0" presId="urn:microsoft.com/office/officeart/2005/8/layout/lProcess2"/>
    <dgm:cxn modelId="{70678447-EB21-4521-933E-5F49DE58CBD9}" type="presParOf" srcId="{58237008-AE52-4D7F-8BD6-D938FD1F61C9}" destId="{B04E2435-650E-470D-BE22-826E228DA6BC}" srcOrd="7" destOrd="0" presId="urn:microsoft.com/office/officeart/2005/8/layout/lProcess2"/>
    <dgm:cxn modelId="{C229E495-92E9-4C14-B357-40F0E97FFB31}" type="presParOf" srcId="{58237008-AE52-4D7F-8BD6-D938FD1F61C9}" destId="{8FBF6B1F-A364-4387-802B-FD13CF4EDCE2}" srcOrd="8" destOrd="0" presId="urn:microsoft.com/office/officeart/2005/8/layout/lProcess2"/>
    <dgm:cxn modelId="{06206467-F0FB-4E25-A868-E2942EA51187}" type="presParOf" srcId="{D9365BC7-B1BC-46D9-82A5-7802902BCF7A}" destId="{70FAFF01-719E-4014-94BC-5ADB9B617993}" srcOrd="9" destOrd="0" presId="urn:microsoft.com/office/officeart/2005/8/layout/lProcess2"/>
    <dgm:cxn modelId="{8752CB97-063B-44EE-B144-1C55A8C1C953}" type="presParOf" srcId="{D9365BC7-B1BC-46D9-82A5-7802902BCF7A}" destId="{45F22A05-E924-4C95-823C-08C134469BFC}" srcOrd="10" destOrd="0" presId="urn:microsoft.com/office/officeart/2005/8/layout/lProcess2"/>
    <dgm:cxn modelId="{705EFAD0-57C2-4DB3-BF3E-F64EE12BEFEE}" type="presParOf" srcId="{45F22A05-E924-4C95-823C-08C134469BFC}" destId="{FA973E18-D144-4D46-A5A7-43F858E549EE}" srcOrd="0" destOrd="0" presId="urn:microsoft.com/office/officeart/2005/8/layout/lProcess2"/>
    <dgm:cxn modelId="{745AA10C-0AC0-453C-AAB1-0C3AAAF695CF}" type="presParOf" srcId="{45F22A05-E924-4C95-823C-08C134469BFC}" destId="{F0ACE0A1-00DF-46D3-830A-C15216B4ADE7}" srcOrd="1" destOrd="0" presId="urn:microsoft.com/office/officeart/2005/8/layout/lProcess2"/>
    <dgm:cxn modelId="{6D4D3FE2-ED72-4337-B849-55377206E1A7}" type="presParOf" srcId="{45F22A05-E924-4C95-823C-08C134469BFC}" destId="{7370662B-6C7C-43D0-9A21-6320F581681C}" srcOrd="2" destOrd="0" presId="urn:microsoft.com/office/officeart/2005/8/layout/lProcess2"/>
    <dgm:cxn modelId="{35578CCB-BEF6-4D1D-8202-75E4289E5129}" type="presParOf" srcId="{7370662B-6C7C-43D0-9A21-6320F581681C}" destId="{8A42B6F4-EEAF-4AF4-A59E-8C12C5562CD5}" srcOrd="0" destOrd="0" presId="urn:microsoft.com/office/officeart/2005/8/layout/lProcess2"/>
    <dgm:cxn modelId="{1E524889-5B52-4B1B-BA01-C3EAD0C91681}" type="presParOf" srcId="{8A42B6F4-EEAF-4AF4-A59E-8C12C5562CD5}" destId="{FE09D3FC-6589-4D73-93AA-6100AEC6F5AB}" srcOrd="0" destOrd="0" presId="urn:microsoft.com/office/officeart/2005/8/layout/lProcess2"/>
    <dgm:cxn modelId="{7D1382BA-2D80-4B25-B763-A433B80C710C}" type="presParOf" srcId="{8A42B6F4-EEAF-4AF4-A59E-8C12C5562CD5}" destId="{3435073E-9624-4122-B57D-FC6A11D59AB9}" srcOrd="1" destOrd="0" presId="urn:microsoft.com/office/officeart/2005/8/layout/lProcess2"/>
    <dgm:cxn modelId="{A64BA264-3BA1-4C5F-810F-1A805CB690D4}" type="presParOf" srcId="{8A42B6F4-EEAF-4AF4-A59E-8C12C5562CD5}" destId="{41C8C79C-0524-4F4B-9543-FD136E8F0514}" srcOrd="2" destOrd="0" presId="urn:microsoft.com/office/officeart/2005/8/layout/lProcess2"/>
    <dgm:cxn modelId="{7180E787-C815-4A17-8CDC-1DF395FF2E99}" type="presParOf" srcId="{8A42B6F4-EEAF-4AF4-A59E-8C12C5562CD5}" destId="{A97EF8AB-E04C-4238-A903-AE09F8A60BC6}" srcOrd="3" destOrd="0" presId="urn:microsoft.com/office/officeart/2005/8/layout/lProcess2"/>
    <dgm:cxn modelId="{85E832BE-9C0A-4F7B-B31E-6E22A2182E20}" type="presParOf" srcId="{8A42B6F4-EEAF-4AF4-A59E-8C12C5562CD5}" destId="{52A6BE00-0454-4226-A87D-828242BBB9A2}" srcOrd="4" destOrd="0" presId="urn:microsoft.com/office/officeart/2005/8/layout/lProcess2"/>
    <dgm:cxn modelId="{154D0125-C7AF-4F30-BA17-696AE20B3200}" type="presParOf" srcId="{8A42B6F4-EEAF-4AF4-A59E-8C12C5562CD5}" destId="{5D0F500C-9A1A-4F16-8B91-BE382CE8A790}" srcOrd="5" destOrd="0" presId="urn:microsoft.com/office/officeart/2005/8/layout/lProcess2"/>
    <dgm:cxn modelId="{0029C2C1-749B-4CED-88F5-46B0DC11E340}" type="presParOf" srcId="{8A42B6F4-EEAF-4AF4-A59E-8C12C5562CD5}" destId="{F61DC396-83EA-48D6-98F2-82F12562FCA1}" srcOrd="6" destOrd="0" presId="urn:microsoft.com/office/officeart/2005/8/layout/lProcess2"/>
    <dgm:cxn modelId="{EF7830D1-6B88-4838-B016-3F5077C3AB8A}" type="presParOf" srcId="{8A42B6F4-EEAF-4AF4-A59E-8C12C5562CD5}" destId="{01546C63-8CE1-4FA2-99E3-885F760F85AF}" srcOrd="7" destOrd="0" presId="urn:microsoft.com/office/officeart/2005/8/layout/lProcess2"/>
    <dgm:cxn modelId="{262D6DAA-7BCD-4040-A364-53C0F7F41AE3}" type="presParOf" srcId="{8A42B6F4-EEAF-4AF4-A59E-8C12C5562CD5}" destId="{CED4FC33-D6FD-4BC8-8F67-9EAA4E0D88D8}" srcOrd="8" destOrd="0" presId="urn:microsoft.com/office/officeart/2005/8/layout/lProcess2"/>
    <dgm:cxn modelId="{29E16952-CF2F-47E8-98D2-D4047AC28419}" type="presParOf" srcId="{D9365BC7-B1BC-46D9-82A5-7802902BCF7A}" destId="{B3F7CFE5-7177-4AA8-AE53-ACE4DCCDB072}" srcOrd="11" destOrd="0" presId="urn:microsoft.com/office/officeart/2005/8/layout/lProcess2"/>
    <dgm:cxn modelId="{0B77EA57-B525-49D1-B97E-3A7CB8B02DAE}" type="presParOf" srcId="{D9365BC7-B1BC-46D9-82A5-7802902BCF7A}" destId="{FBE5D0A7-4354-4545-B1E6-8F51B728B5AB}" srcOrd="12" destOrd="0" presId="urn:microsoft.com/office/officeart/2005/8/layout/lProcess2"/>
    <dgm:cxn modelId="{1385B24A-BA1E-4426-8219-A1845840DADB}" type="presParOf" srcId="{FBE5D0A7-4354-4545-B1E6-8F51B728B5AB}" destId="{D9B4400E-E04D-46C3-AFCE-B1404DC6755A}" srcOrd="0" destOrd="0" presId="urn:microsoft.com/office/officeart/2005/8/layout/lProcess2"/>
    <dgm:cxn modelId="{4BCF7C14-4CB9-4AD8-8564-0761A3611C21}" type="presParOf" srcId="{FBE5D0A7-4354-4545-B1E6-8F51B728B5AB}" destId="{9E6F2B74-4BF9-4340-B6E6-E9B07143D210}" srcOrd="1" destOrd="0" presId="urn:microsoft.com/office/officeart/2005/8/layout/lProcess2"/>
    <dgm:cxn modelId="{1C624570-3213-4F26-955E-5B42B59168D3}" type="presParOf" srcId="{FBE5D0A7-4354-4545-B1E6-8F51B728B5AB}" destId="{CB19FD1C-DF9F-4D84-8D30-C0F3625A4047}" srcOrd="2" destOrd="0" presId="urn:microsoft.com/office/officeart/2005/8/layout/lProcess2"/>
    <dgm:cxn modelId="{22B8C8E3-870C-43C6-963F-7CF7649E96E8}" type="presParOf" srcId="{CB19FD1C-DF9F-4D84-8D30-C0F3625A4047}" destId="{ED8E3A1D-C2C8-41A4-83F9-35C7C66F281E}" srcOrd="0" destOrd="0" presId="urn:microsoft.com/office/officeart/2005/8/layout/lProcess2"/>
    <dgm:cxn modelId="{9868AD90-A001-4D84-954C-A721455F038C}" type="presParOf" srcId="{ED8E3A1D-C2C8-41A4-83F9-35C7C66F281E}" destId="{8010960A-040E-48CD-8D05-9BC12BD6EC8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1FBF16-832D-467B-9B9E-ADA368CF7C6B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l-BE"/>
        </a:p>
      </dgm:t>
    </dgm:pt>
    <dgm:pt modelId="{C4DBD96D-2A44-4A03-A58A-994928A981FB}">
      <dgm:prSet phldrT="[Tekst]"/>
      <dgm:spPr/>
      <dgm:t>
        <a:bodyPr/>
        <a:lstStyle/>
        <a:p>
          <a:r>
            <a:rPr lang="nl-BE"/>
            <a:t>Geboorte</a:t>
          </a:r>
        </a:p>
      </dgm:t>
    </dgm:pt>
    <dgm:pt modelId="{B98160EC-6761-42B3-A633-40B468F560C9}" type="parTrans" cxnId="{7032EE19-824C-4737-82AE-2287A9C65E13}">
      <dgm:prSet/>
      <dgm:spPr/>
      <dgm:t>
        <a:bodyPr/>
        <a:lstStyle/>
        <a:p>
          <a:endParaRPr lang="nl-BE"/>
        </a:p>
      </dgm:t>
    </dgm:pt>
    <dgm:pt modelId="{CC43EF7F-E14C-4AA9-AEA2-4F8B48547725}" type="sibTrans" cxnId="{7032EE19-824C-4737-82AE-2287A9C65E13}">
      <dgm:prSet/>
      <dgm:spPr/>
      <dgm:t>
        <a:bodyPr/>
        <a:lstStyle/>
        <a:p>
          <a:endParaRPr lang="nl-BE"/>
        </a:p>
      </dgm:t>
    </dgm:pt>
    <dgm:pt modelId="{E4DD7890-744A-43F0-BF54-F329EEE00751}">
      <dgm:prSet/>
      <dgm:spPr/>
      <dgm:t>
        <a:bodyPr/>
        <a:lstStyle/>
        <a:p>
          <a:r>
            <a:rPr lang="nl-BE"/>
            <a:t>Priester</a:t>
          </a:r>
        </a:p>
      </dgm:t>
    </dgm:pt>
    <dgm:pt modelId="{C734EDDB-298F-4819-9B21-9113603FE469}" type="parTrans" cxnId="{F55B1989-94BC-4765-BD65-8719D46391D1}">
      <dgm:prSet/>
      <dgm:spPr/>
      <dgm:t>
        <a:bodyPr/>
        <a:lstStyle/>
        <a:p>
          <a:endParaRPr lang="nl-BE"/>
        </a:p>
      </dgm:t>
    </dgm:pt>
    <dgm:pt modelId="{C765B542-14D7-47FF-80D3-B704BC9E7080}" type="sibTrans" cxnId="{F55B1989-94BC-4765-BD65-8719D46391D1}">
      <dgm:prSet/>
      <dgm:spPr/>
      <dgm:t>
        <a:bodyPr/>
        <a:lstStyle/>
        <a:p>
          <a:endParaRPr lang="nl-BE"/>
        </a:p>
      </dgm:t>
    </dgm:pt>
    <dgm:pt modelId="{60CA582B-ED57-4114-B212-13A1D8BCF41A}">
      <dgm:prSet/>
      <dgm:spPr/>
      <dgm:t>
        <a:bodyPr/>
        <a:lstStyle/>
        <a:p>
          <a:r>
            <a:rPr lang="nl-BE" dirty="0"/>
            <a:t>Profeet</a:t>
          </a:r>
        </a:p>
      </dgm:t>
    </dgm:pt>
    <dgm:pt modelId="{6DB44D78-1680-4382-96A0-466A42FB204A}" type="parTrans" cxnId="{5ADEF19C-DC3B-40D1-A557-C9B8884B9A48}">
      <dgm:prSet/>
      <dgm:spPr/>
      <dgm:t>
        <a:bodyPr/>
        <a:lstStyle/>
        <a:p>
          <a:endParaRPr lang="nl-BE"/>
        </a:p>
      </dgm:t>
    </dgm:pt>
    <dgm:pt modelId="{7B367641-5826-43EC-A95B-F606802FA60D}" type="sibTrans" cxnId="{5ADEF19C-DC3B-40D1-A557-C9B8884B9A48}">
      <dgm:prSet/>
      <dgm:spPr/>
      <dgm:t>
        <a:bodyPr/>
        <a:lstStyle/>
        <a:p>
          <a:endParaRPr lang="nl-BE"/>
        </a:p>
      </dgm:t>
    </dgm:pt>
    <dgm:pt modelId="{DD6846AB-715D-4E05-AAA2-A83A6584C82D}">
      <dgm:prSet/>
      <dgm:spPr/>
      <dgm:t>
        <a:bodyPr/>
        <a:lstStyle/>
        <a:p>
          <a:r>
            <a:rPr lang="nl-BE"/>
            <a:t>Symboliek</a:t>
          </a:r>
        </a:p>
      </dgm:t>
    </dgm:pt>
    <dgm:pt modelId="{B22D7BAC-9A28-44AB-83C8-2A657A184A93}" type="parTrans" cxnId="{F8E5FC48-58FB-4A1B-9133-8C808FD48796}">
      <dgm:prSet/>
      <dgm:spPr/>
      <dgm:t>
        <a:bodyPr/>
        <a:lstStyle/>
        <a:p>
          <a:endParaRPr lang="nl-BE"/>
        </a:p>
      </dgm:t>
    </dgm:pt>
    <dgm:pt modelId="{E0812929-2F57-4545-8F4A-32041527AD02}" type="sibTrans" cxnId="{F8E5FC48-58FB-4A1B-9133-8C808FD48796}">
      <dgm:prSet/>
      <dgm:spPr/>
      <dgm:t>
        <a:bodyPr/>
        <a:lstStyle/>
        <a:p>
          <a:endParaRPr lang="nl-BE"/>
        </a:p>
      </dgm:t>
    </dgm:pt>
    <dgm:pt modelId="{0ED39C2D-BDB1-486E-9C06-9290952E9AEF}" type="pres">
      <dgm:prSet presAssocID="{2D1FBF16-832D-467B-9B9E-ADA368CF7C6B}" presName="linear" presStyleCnt="0">
        <dgm:presLayoutVars>
          <dgm:animLvl val="lvl"/>
          <dgm:resizeHandles val="exact"/>
        </dgm:presLayoutVars>
      </dgm:prSet>
      <dgm:spPr/>
    </dgm:pt>
    <dgm:pt modelId="{C5509DA7-9B7E-41FB-9D5F-034BACD08444}" type="pres">
      <dgm:prSet presAssocID="{C4DBD96D-2A44-4A03-A58A-994928A981F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8B4B6BB-E06E-49BF-B57A-0391ABE8D5FB}" type="pres">
      <dgm:prSet presAssocID="{CC43EF7F-E14C-4AA9-AEA2-4F8B48547725}" presName="spacer" presStyleCnt="0"/>
      <dgm:spPr/>
    </dgm:pt>
    <dgm:pt modelId="{D7367F60-FF12-4905-82CF-CA2F3CB88147}" type="pres">
      <dgm:prSet presAssocID="{E4DD7890-744A-43F0-BF54-F329EEE0075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E69653B-79D1-4E1E-BF1D-A0D86BF09498}" type="pres">
      <dgm:prSet presAssocID="{C765B542-14D7-47FF-80D3-B704BC9E7080}" presName="spacer" presStyleCnt="0"/>
      <dgm:spPr/>
    </dgm:pt>
    <dgm:pt modelId="{8B6C3AED-F97E-43C3-A2EF-993D822D4587}" type="pres">
      <dgm:prSet presAssocID="{60CA582B-ED57-4114-B212-13A1D8BCF41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5DB250E-8241-4DC1-95FD-DF56597483F1}" type="pres">
      <dgm:prSet presAssocID="{7B367641-5826-43EC-A95B-F606802FA60D}" presName="spacer" presStyleCnt="0"/>
      <dgm:spPr/>
    </dgm:pt>
    <dgm:pt modelId="{EAE386C2-F581-41CD-9535-BFDB488BA2C0}" type="pres">
      <dgm:prSet presAssocID="{DD6846AB-715D-4E05-AAA2-A83A6584C82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032EE19-824C-4737-82AE-2287A9C65E13}" srcId="{2D1FBF16-832D-467B-9B9E-ADA368CF7C6B}" destId="{C4DBD96D-2A44-4A03-A58A-994928A981FB}" srcOrd="0" destOrd="0" parTransId="{B98160EC-6761-42B3-A633-40B468F560C9}" sibTransId="{CC43EF7F-E14C-4AA9-AEA2-4F8B48547725}"/>
    <dgm:cxn modelId="{2BCA7027-9E98-46F7-8B06-DC8DEBFB2627}" type="presOf" srcId="{C4DBD96D-2A44-4A03-A58A-994928A981FB}" destId="{C5509DA7-9B7E-41FB-9D5F-034BACD08444}" srcOrd="0" destOrd="0" presId="urn:microsoft.com/office/officeart/2005/8/layout/vList2"/>
    <dgm:cxn modelId="{F8E5FC48-58FB-4A1B-9133-8C808FD48796}" srcId="{2D1FBF16-832D-467B-9B9E-ADA368CF7C6B}" destId="{DD6846AB-715D-4E05-AAA2-A83A6584C82D}" srcOrd="3" destOrd="0" parTransId="{B22D7BAC-9A28-44AB-83C8-2A657A184A93}" sibTransId="{E0812929-2F57-4545-8F4A-32041527AD02}"/>
    <dgm:cxn modelId="{A74C5E53-00B4-4FFA-A620-FF5EB5C932B3}" type="presOf" srcId="{E4DD7890-744A-43F0-BF54-F329EEE00751}" destId="{D7367F60-FF12-4905-82CF-CA2F3CB88147}" srcOrd="0" destOrd="0" presId="urn:microsoft.com/office/officeart/2005/8/layout/vList2"/>
    <dgm:cxn modelId="{12AE0958-0E7B-42F5-AFB7-7D5EA2653294}" type="presOf" srcId="{60CA582B-ED57-4114-B212-13A1D8BCF41A}" destId="{8B6C3AED-F97E-43C3-A2EF-993D822D4587}" srcOrd="0" destOrd="0" presId="urn:microsoft.com/office/officeart/2005/8/layout/vList2"/>
    <dgm:cxn modelId="{F55B1989-94BC-4765-BD65-8719D46391D1}" srcId="{2D1FBF16-832D-467B-9B9E-ADA368CF7C6B}" destId="{E4DD7890-744A-43F0-BF54-F329EEE00751}" srcOrd="1" destOrd="0" parTransId="{C734EDDB-298F-4819-9B21-9113603FE469}" sibTransId="{C765B542-14D7-47FF-80D3-B704BC9E7080}"/>
    <dgm:cxn modelId="{5ADEF19C-DC3B-40D1-A557-C9B8884B9A48}" srcId="{2D1FBF16-832D-467B-9B9E-ADA368CF7C6B}" destId="{60CA582B-ED57-4114-B212-13A1D8BCF41A}" srcOrd="2" destOrd="0" parTransId="{6DB44D78-1680-4382-96A0-466A42FB204A}" sibTransId="{7B367641-5826-43EC-A95B-F606802FA60D}"/>
    <dgm:cxn modelId="{01B8749D-C69C-4F13-8B00-A5036C4EFE06}" type="presOf" srcId="{2D1FBF16-832D-467B-9B9E-ADA368CF7C6B}" destId="{0ED39C2D-BDB1-486E-9C06-9290952E9AEF}" srcOrd="0" destOrd="0" presId="urn:microsoft.com/office/officeart/2005/8/layout/vList2"/>
    <dgm:cxn modelId="{87F1E5E1-C796-40F0-BF2D-0C5E21F9DC64}" type="presOf" srcId="{DD6846AB-715D-4E05-AAA2-A83A6584C82D}" destId="{EAE386C2-F581-41CD-9535-BFDB488BA2C0}" srcOrd="0" destOrd="0" presId="urn:microsoft.com/office/officeart/2005/8/layout/vList2"/>
    <dgm:cxn modelId="{7AC88970-5F6C-4277-AA51-422E770A6D03}" type="presParOf" srcId="{0ED39C2D-BDB1-486E-9C06-9290952E9AEF}" destId="{C5509DA7-9B7E-41FB-9D5F-034BACD08444}" srcOrd="0" destOrd="0" presId="urn:microsoft.com/office/officeart/2005/8/layout/vList2"/>
    <dgm:cxn modelId="{7706C00B-9E6B-405E-81A1-9BA9FA82FE5E}" type="presParOf" srcId="{0ED39C2D-BDB1-486E-9C06-9290952E9AEF}" destId="{38B4B6BB-E06E-49BF-B57A-0391ABE8D5FB}" srcOrd="1" destOrd="0" presId="urn:microsoft.com/office/officeart/2005/8/layout/vList2"/>
    <dgm:cxn modelId="{66CEB56E-03AB-44FD-83E6-16038107C270}" type="presParOf" srcId="{0ED39C2D-BDB1-486E-9C06-9290952E9AEF}" destId="{D7367F60-FF12-4905-82CF-CA2F3CB88147}" srcOrd="2" destOrd="0" presId="urn:microsoft.com/office/officeart/2005/8/layout/vList2"/>
    <dgm:cxn modelId="{286864B9-50F9-450A-A0FD-A2A0059C7193}" type="presParOf" srcId="{0ED39C2D-BDB1-486E-9C06-9290952E9AEF}" destId="{3E69653B-79D1-4E1E-BF1D-A0D86BF09498}" srcOrd="3" destOrd="0" presId="urn:microsoft.com/office/officeart/2005/8/layout/vList2"/>
    <dgm:cxn modelId="{6E897611-96A9-4FFB-80BE-82497153C7AA}" type="presParOf" srcId="{0ED39C2D-BDB1-486E-9C06-9290952E9AEF}" destId="{8B6C3AED-F97E-43C3-A2EF-993D822D4587}" srcOrd="4" destOrd="0" presId="urn:microsoft.com/office/officeart/2005/8/layout/vList2"/>
    <dgm:cxn modelId="{B21D3A3E-D674-4239-90B3-F782A1C508AB}" type="presParOf" srcId="{0ED39C2D-BDB1-486E-9C06-9290952E9AEF}" destId="{C5DB250E-8241-4DC1-95FD-DF56597483F1}" srcOrd="5" destOrd="0" presId="urn:microsoft.com/office/officeart/2005/8/layout/vList2"/>
    <dgm:cxn modelId="{B77F7D69-D3FD-4476-9B8F-8673AFFF7972}" type="presParOf" srcId="{0ED39C2D-BDB1-486E-9C06-9290952E9AEF}" destId="{EAE386C2-F581-41CD-9535-BFDB488BA2C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1FBF16-832D-467B-9B9E-ADA368CF7C6B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l-BE"/>
        </a:p>
      </dgm:t>
    </dgm:pt>
    <dgm:pt modelId="{C4DBD96D-2A44-4A03-A58A-994928A981FB}">
      <dgm:prSet phldrT="[Tekst]"/>
      <dgm:spPr/>
      <dgm:t>
        <a:bodyPr/>
        <a:lstStyle/>
        <a:p>
          <a:r>
            <a:rPr lang="nl-BE"/>
            <a:t>God zegent ons</a:t>
          </a:r>
        </a:p>
      </dgm:t>
    </dgm:pt>
    <dgm:pt modelId="{B98160EC-6761-42B3-A633-40B468F560C9}" type="parTrans" cxnId="{7032EE19-824C-4737-82AE-2287A9C65E13}">
      <dgm:prSet/>
      <dgm:spPr/>
      <dgm:t>
        <a:bodyPr/>
        <a:lstStyle/>
        <a:p>
          <a:endParaRPr lang="nl-BE"/>
        </a:p>
      </dgm:t>
    </dgm:pt>
    <dgm:pt modelId="{CC43EF7F-E14C-4AA9-AEA2-4F8B48547725}" type="sibTrans" cxnId="{7032EE19-824C-4737-82AE-2287A9C65E13}">
      <dgm:prSet/>
      <dgm:spPr/>
      <dgm:t>
        <a:bodyPr/>
        <a:lstStyle/>
        <a:p>
          <a:endParaRPr lang="nl-BE"/>
        </a:p>
      </dgm:t>
    </dgm:pt>
    <dgm:pt modelId="{3630616B-F342-4EC4-B53D-7F49FEFFA968}">
      <dgm:prSet phldrT="[Tekst]"/>
      <dgm:spPr/>
      <dgm:t>
        <a:bodyPr/>
        <a:lstStyle/>
        <a:p>
          <a:r>
            <a:rPr lang="nl-BE" dirty="0"/>
            <a:t>God is trouw</a:t>
          </a:r>
        </a:p>
      </dgm:t>
    </dgm:pt>
    <dgm:pt modelId="{C7B4ECAE-E20C-4065-8FC3-AF5EAFF09047}" type="parTrans" cxnId="{3C60BABB-5D86-43B5-A145-EE0A69E580D5}">
      <dgm:prSet/>
      <dgm:spPr/>
      <dgm:t>
        <a:bodyPr/>
        <a:lstStyle/>
        <a:p>
          <a:endParaRPr lang="nl-BE"/>
        </a:p>
      </dgm:t>
    </dgm:pt>
    <dgm:pt modelId="{545E84AB-DDA3-44F0-9AD7-DC4DD92026F6}" type="sibTrans" cxnId="{3C60BABB-5D86-43B5-A145-EE0A69E580D5}">
      <dgm:prSet/>
      <dgm:spPr/>
      <dgm:t>
        <a:bodyPr/>
        <a:lstStyle/>
        <a:p>
          <a:endParaRPr lang="nl-BE"/>
        </a:p>
      </dgm:t>
    </dgm:pt>
    <dgm:pt modelId="{221A0B38-C3E4-4540-86B7-5FC1EFE76068}">
      <dgm:prSet phldrT="[Tekst]"/>
      <dgm:spPr/>
      <dgm:t>
        <a:bodyPr/>
        <a:lstStyle/>
        <a:p>
          <a:r>
            <a:rPr lang="nl-BE" dirty="0"/>
            <a:t>Gods koning is bij ons</a:t>
          </a:r>
        </a:p>
      </dgm:t>
    </dgm:pt>
    <dgm:pt modelId="{6EC3A765-A6A7-4FE0-BE70-548BF5CCD2AC}" type="parTrans" cxnId="{B6F73D17-7D8B-4D9A-AF2B-9F7410D9E476}">
      <dgm:prSet/>
      <dgm:spPr/>
      <dgm:t>
        <a:bodyPr/>
        <a:lstStyle/>
        <a:p>
          <a:endParaRPr lang="nl-BE"/>
        </a:p>
      </dgm:t>
    </dgm:pt>
    <dgm:pt modelId="{1C31750E-93AE-4478-AE39-DD515B4D6CC1}" type="sibTrans" cxnId="{B6F73D17-7D8B-4D9A-AF2B-9F7410D9E476}">
      <dgm:prSet/>
      <dgm:spPr/>
      <dgm:t>
        <a:bodyPr/>
        <a:lstStyle/>
        <a:p>
          <a:endParaRPr lang="nl-BE"/>
        </a:p>
      </dgm:t>
    </dgm:pt>
    <dgm:pt modelId="{0741628C-8FD1-4E79-B518-4CA06447FD53}">
      <dgm:prSet phldrT="[Tekst]"/>
      <dgm:spPr/>
      <dgm:t>
        <a:bodyPr/>
        <a:lstStyle/>
        <a:p>
          <a:r>
            <a:rPr lang="nl-BE" dirty="0"/>
            <a:t>God woont bij ons</a:t>
          </a:r>
        </a:p>
      </dgm:t>
    </dgm:pt>
    <dgm:pt modelId="{759F06CC-D53C-4868-A400-DAB9C79C6DDB}" type="parTrans" cxnId="{9BA95016-278D-40D3-82EA-AF3EDAC5934C}">
      <dgm:prSet/>
      <dgm:spPr/>
      <dgm:t>
        <a:bodyPr/>
        <a:lstStyle/>
        <a:p>
          <a:endParaRPr lang="nl-BE"/>
        </a:p>
      </dgm:t>
    </dgm:pt>
    <dgm:pt modelId="{C3607165-1098-476E-B273-66F6D5F9E8B6}" type="sibTrans" cxnId="{9BA95016-278D-40D3-82EA-AF3EDAC5934C}">
      <dgm:prSet/>
      <dgm:spPr/>
      <dgm:t>
        <a:bodyPr/>
        <a:lstStyle/>
        <a:p>
          <a:endParaRPr lang="nl-BE"/>
        </a:p>
      </dgm:t>
    </dgm:pt>
    <dgm:pt modelId="{0ED39C2D-BDB1-486E-9C06-9290952E9AEF}" type="pres">
      <dgm:prSet presAssocID="{2D1FBF16-832D-467B-9B9E-ADA368CF7C6B}" presName="linear" presStyleCnt="0">
        <dgm:presLayoutVars>
          <dgm:animLvl val="lvl"/>
          <dgm:resizeHandles val="exact"/>
        </dgm:presLayoutVars>
      </dgm:prSet>
      <dgm:spPr/>
    </dgm:pt>
    <dgm:pt modelId="{C5509DA7-9B7E-41FB-9D5F-034BACD08444}" type="pres">
      <dgm:prSet presAssocID="{C4DBD96D-2A44-4A03-A58A-994928A981F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8B4B6BB-E06E-49BF-B57A-0391ABE8D5FB}" type="pres">
      <dgm:prSet presAssocID="{CC43EF7F-E14C-4AA9-AEA2-4F8B48547725}" presName="spacer" presStyleCnt="0"/>
      <dgm:spPr/>
    </dgm:pt>
    <dgm:pt modelId="{D66C40C3-A05E-4183-87BB-D5A34B43D6AB}" type="pres">
      <dgm:prSet presAssocID="{3630616B-F342-4EC4-B53D-7F49FEFFA96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F3FA1C8-C204-4CBC-8272-163F56C765FF}" type="pres">
      <dgm:prSet presAssocID="{545E84AB-DDA3-44F0-9AD7-DC4DD92026F6}" presName="spacer" presStyleCnt="0"/>
      <dgm:spPr/>
    </dgm:pt>
    <dgm:pt modelId="{0525983B-3844-4AD4-842F-8E1EE7B74885}" type="pres">
      <dgm:prSet presAssocID="{221A0B38-C3E4-4540-86B7-5FC1EFE7606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5B7C8B1-8F17-4C61-B39D-AE86AB131323}" type="pres">
      <dgm:prSet presAssocID="{1C31750E-93AE-4478-AE39-DD515B4D6CC1}" presName="spacer" presStyleCnt="0"/>
      <dgm:spPr/>
    </dgm:pt>
    <dgm:pt modelId="{E13EC1BA-8A52-4CC9-953B-FC2EB4E45DB9}" type="pres">
      <dgm:prSet presAssocID="{0741628C-8FD1-4E79-B518-4CA06447FD5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BA95016-278D-40D3-82EA-AF3EDAC5934C}" srcId="{2D1FBF16-832D-467B-9B9E-ADA368CF7C6B}" destId="{0741628C-8FD1-4E79-B518-4CA06447FD53}" srcOrd="3" destOrd="0" parTransId="{759F06CC-D53C-4868-A400-DAB9C79C6DDB}" sibTransId="{C3607165-1098-476E-B273-66F6D5F9E8B6}"/>
    <dgm:cxn modelId="{B6F73D17-7D8B-4D9A-AF2B-9F7410D9E476}" srcId="{2D1FBF16-832D-467B-9B9E-ADA368CF7C6B}" destId="{221A0B38-C3E4-4540-86B7-5FC1EFE76068}" srcOrd="2" destOrd="0" parTransId="{6EC3A765-A6A7-4FE0-BE70-548BF5CCD2AC}" sibTransId="{1C31750E-93AE-4478-AE39-DD515B4D6CC1}"/>
    <dgm:cxn modelId="{7032EE19-824C-4737-82AE-2287A9C65E13}" srcId="{2D1FBF16-832D-467B-9B9E-ADA368CF7C6B}" destId="{C4DBD96D-2A44-4A03-A58A-994928A981FB}" srcOrd="0" destOrd="0" parTransId="{B98160EC-6761-42B3-A633-40B468F560C9}" sibTransId="{CC43EF7F-E14C-4AA9-AEA2-4F8B48547725}"/>
    <dgm:cxn modelId="{AC59817A-B8B7-4CBA-BC68-84A2E3F9C59D}" type="presOf" srcId="{3630616B-F342-4EC4-B53D-7F49FEFFA968}" destId="{D66C40C3-A05E-4183-87BB-D5A34B43D6AB}" srcOrd="0" destOrd="0" presId="urn:microsoft.com/office/officeart/2005/8/layout/vList2"/>
    <dgm:cxn modelId="{9CAC9AB2-4223-4528-A3E4-0F370ED119DD}" type="presOf" srcId="{C4DBD96D-2A44-4A03-A58A-994928A981FB}" destId="{C5509DA7-9B7E-41FB-9D5F-034BACD08444}" srcOrd="0" destOrd="0" presId="urn:microsoft.com/office/officeart/2005/8/layout/vList2"/>
    <dgm:cxn modelId="{3C60BABB-5D86-43B5-A145-EE0A69E580D5}" srcId="{2D1FBF16-832D-467B-9B9E-ADA368CF7C6B}" destId="{3630616B-F342-4EC4-B53D-7F49FEFFA968}" srcOrd="1" destOrd="0" parTransId="{C7B4ECAE-E20C-4065-8FC3-AF5EAFF09047}" sibTransId="{545E84AB-DDA3-44F0-9AD7-DC4DD92026F6}"/>
    <dgm:cxn modelId="{FF9273E3-6DF7-47F0-B462-7D40E3AE5AB4}" type="presOf" srcId="{0741628C-8FD1-4E79-B518-4CA06447FD53}" destId="{E13EC1BA-8A52-4CC9-953B-FC2EB4E45DB9}" srcOrd="0" destOrd="0" presId="urn:microsoft.com/office/officeart/2005/8/layout/vList2"/>
    <dgm:cxn modelId="{E6C3BEE9-AD16-4259-A5BA-2F6F854E0149}" type="presOf" srcId="{221A0B38-C3E4-4540-86B7-5FC1EFE76068}" destId="{0525983B-3844-4AD4-842F-8E1EE7B74885}" srcOrd="0" destOrd="0" presId="urn:microsoft.com/office/officeart/2005/8/layout/vList2"/>
    <dgm:cxn modelId="{B1865BF0-0030-479A-B689-F214E5FB02FF}" type="presOf" srcId="{2D1FBF16-832D-467B-9B9E-ADA368CF7C6B}" destId="{0ED39C2D-BDB1-486E-9C06-9290952E9AEF}" srcOrd="0" destOrd="0" presId="urn:microsoft.com/office/officeart/2005/8/layout/vList2"/>
    <dgm:cxn modelId="{ED43B3E8-8AEF-4758-8ECE-88330ACFC373}" type="presParOf" srcId="{0ED39C2D-BDB1-486E-9C06-9290952E9AEF}" destId="{C5509DA7-9B7E-41FB-9D5F-034BACD08444}" srcOrd="0" destOrd="0" presId="urn:microsoft.com/office/officeart/2005/8/layout/vList2"/>
    <dgm:cxn modelId="{9D23862B-B382-4603-B213-9EFA2D3AEB86}" type="presParOf" srcId="{0ED39C2D-BDB1-486E-9C06-9290952E9AEF}" destId="{38B4B6BB-E06E-49BF-B57A-0391ABE8D5FB}" srcOrd="1" destOrd="0" presId="urn:microsoft.com/office/officeart/2005/8/layout/vList2"/>
    <dgm:cxn modelId="{C601457E-4CFC-4BA0-B4DA-EF77358DF10D}" type="presParOf" srcId="{0ED39C2D-BDB1-486E-9C06-9290952E9AEF}" destId="{D66C40C3-A05E-4183-87BB-D5A34B43D6AB}" srcOrd="2" destOrd="0" presId="urn:microsoft.com/office/officeart/2005/8/layout/vList2"/>
    <dgm:cxn modelId="{28985394-C436-40EE-872F-8326AEAFB0DD}" type="presParOf" srcId="{0ED39C2D-BDB1-486E-9C06-9290952E9AEF}" destId="{7F3FA1C8-C204-4CBC-8272-163F56C765FF}" srcOrd="3" destOrd="0" presId="urn:microsoft.com/office/officeart/2005/8/layout/vList2"/>
    <dgm:cxn modelId="{A3C48A81-7A89-4658-9710-0EBEF867F78C}" type="presParOf" srcId="{0ED39C2D-BDB1-486E-9C06-9290952E9AEF}" destId="{0525983B-3844-4AD4-842F-8E1EE7B74885}" srcOrd="4" destOrd="0" presId="urn:microsoft.com/office/officeart/2005/8/layout/vList2"/>
    <dgm:cxn modelId="{7B2E49BE-586C-4D5E-AB00-423B5C8EB737}" type="presParOf" srcId="{0ED39C2D-BDB1-486E-9C06-9290952E9AEF}" destId="{D5B7C8B1-8F17-4C61-B39D-AE86AB131323}" srcOrd="5" destOrd="0" presId="urn:microsoft.com/office/officeart/2005/8/layout/vList2"/>
    <dgm:cxn modelId="{37FFCD86-2507-4D02-8051-F8299EA8810D}" type="presParOf" srcId="{0ED39C2D-BDB1-486E-9C06-9290952E9AEF}" destId="{E13EC1BA-8A52-4CC9-953B-FC2EB4E45DB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8878B9-4687-486B-8E62-DF0F4B1BD0BF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l-BE"/>
        </a:p>
      </dgm:t>
    </dgm:pt>
    <dgm:pt modelId="{E573B280-330A-4340-993C-EB3E61CFD574}">
      <dgm:prSet/>
      <dgm:spPr/>
      <dgm:t>
        <a:bodyPr/>
        <a:lstStyle/>
        <a:p>
          <a:r>
            <a:rPr lang="nl-BE" dirty="0"/>
            <a:t>Inleiding</a:t>
          </a:r>
          <a:br>
            <a:rPr lang="nl-BE" dirty="0"/>
          </a:br>
          <a:r>
            <a:rPr lang="nl-BE" dirty="0"/>
            <a:t>(1)</a:t>
          </a:r>
        </a:p>
      </dgm:t>
    </dgm:pt>
    <dgm:pt modelId="{7FA86641-91A4-4CE7-ACA7-A633C53583F4}" type="parTrans" cxnId="{179FB8A9-29C1-4495-B6B8-38F0536AB509}">
      <dgm:prSet/>
      <dgm:spPr/>
      <dgm:t>
        <a:bodyPr/>
        <a:lstStyle/>
        <a:p>
          <a:endParaRPr lang="nl-BE"/>
        </a:p>
      </dgm:t>
    </dgm:pt>
    <dgm:pt modelId="{23F688DE-1A51-4762-A2A7-BF9762C23CEF}" type="sibTrans" cxnId="{179FB8A9-29C1-4495-B6B8-38F0536AB509}">
      <dgm:prSet/>
      <dgm:spPr/>
      <dgm:t>
        <a:bodyPr/>
        <a:lstStyle/>
        <a:p>
          <a:endParaRPr lang="nl-BE"/>
        </a:p>
      </dgm:t>
    </dgm:pt>
    <dgm:pt modelId="{AA4B7130-90F9-4444-AFCF-0D54E2F8A106}">
      <dgm:prSet/>
      <dgm:spPr/>
      <dgm:t>
        <a:bodyPr/>
        <a:lstStyle/>
        <a:p>
          <a:r>
            <a:rPr lang="nl-BE" dirty="0"/>
            <a:t>Oordelen</a:t>
          </a:r>
          <a:br>
            <a:rPr lang="nl-BE" dirty="0"/>
          </a:br>
          <a:r>
            <a:rPr lang="nl-BE" dirty="0"/>
            <a:t>(2-20)</a:t>
          </a:r>
        </a:p>
      </dgm:t>
    </dgm:pt>
    <dgm:pt modelId="{64AB93D8-205C-4942-88B1-91487CD9EB21}" type="parTrans" cxnId="{1CF75BF9-90A4-41BD-AEE4-1D03D655A94A}">
      <dgm:prSet/>
      <dgm:spPr/>
      <dgm:t>
        <a:bodyPr/>
        <a:lstStyle/>
        <a:p>
          <a:endParaRPr lang="nl-BE"/>
        </a:p>
      </dgm:t>
    </dgm:pt>
    <dgm:pt modelId="{AA1A23E4-ABCE-4293-BD5B-E5F3F33AABE3}" type="sibTrans" cxnId="{1CF75BF9-90A4-41BD-AEE4-1D03D655A94A}">
      <dgm:prSet/>
      <dgm:spPr/>
      <dgm:t>
        <a:bodyPr/>
        <a:lstStyle/>
        <a:p>
          <a:endParaRPr lang="nl-BE"/>
        </a:p>
      </dgm:t>
    </dgm:pt>
    <dgm:pt modelId="{A9718FDC-4D81-4BE3-B986-73569C53DEED}">
      <dgm:prSet/>
      <dgm:spPr/>
      <dgm:t>
        <a:bodyPr/>
        <a:lstStyle/>
        <a:p>
          <a:r>
            <a:rPr lang="nl-BE" dirty="0"/>
            <a:t>*Roeping van Jeremia (1)</a:t>
          </a:r>
        </a:p>
      </dgm:t>
    </dgm:pt>
    <dgm:pt modelId="{F19E162D-C06A-4B9B-949C-006E40047710}" type="parTrans" cxnId="{F8BF6603-0118-416B-861C-4B147236516A}">
      <dgm:prSet/>
      <dgm:spPr/>
      <dgm:t>
        <a:bodyPr/>
        <a:lstStyle/>
        <a:p>
          <a:endParaRPr lang="nl-BE"/>
        </a:p>
      </dgm:t>
    </dgm:pt>
    <dgm:pt modelId="{27C573C4-2B3F-4A3C-95C0-A7C3F8A780E4}" type="sibTrans" cxnId="{F8BF6603-0118-416B-861C-4B147236516A}">
      <dgm:prSet/>
      <dgm:spPr/>
      <dgm:t>
        <a:bodyPr/>
        <a:lstStyle/>
        <a:p>
          <a:endParaRPr lang="nl-BE"/>
        </a:p>
      </dgm:t>
    </dgm:pt>
    <dgm:pt modelId="{D7418113-2AC3-4BE5-9789-187B5F6DD599}">
      <dgm:prSet/>
      <dgm:spPr/>
      <dgm:t>
        <a:bodyPr/>
        <a:lstStyle/>
        <a:p>
          <a:r>
            <a:rPr lang="nl-BE" dirty="0" err="1"/>
            <a:t>Jeruzalems</a:t>
          </a:r>
          <a:r>
            <a:rPr lang="nl-BE" dirty="0"/>
            <a:t> ontrouw (2)</a:t>
          </a:r>
        </a:p>
      </dgm:t>
    </dgm:pt>
    <dgm:pt modelId="{6DDD4542-144A-41E0-9AEF-7FCBFD241857}" type="parTrans" cxnId="{9483520C-B090-41BA-9D7C-BA29E7C50E06}">
      <dgm:prSet/>
      <dgm:spPr/>
      <dgm:t>
        <a:bodyPr/>
        <a:lstStyle/>
        <a:p>
          <a:endParaRPr lang="nl-BE"/>
        </a:p>
      </dgm:t>
    </dgm:pt>
    <dgm:pt modelId="{687BAEB5-DDB7-42F4-8676-021F8E09EE98}" type="sibTrans" cxnId="{9483520C-B090-41BA-9D7C-BA29E7C50E06}">
      <dgm:prSet/>
      <dgm:spPr/>
      <dgm:t>
        <a:bodyPr/>
        <a:lstStyle/>
        <a:p>
          <a:endParaRPr lang="nl-BE"/>
        </a:p>
      </dgm:t>
    </dgm:pt>
    <dgm:pt modelId="{1C8C0C48-E366-4F97-8073-9B8050584ACA}">
      <dgm:prSet/>
      <dgm:spPr/>
      <dgm:t>
        <a:bodyPr/>
        <a:lstStyle/>
        <a:p>
          <a:r>
            <a:rPr lang="nl-BE" dirty="0"/>
            <a:t>Oordeel over leiders</a:t>
          </a:r>
          <a:br>
            <a:rPr lang="nl-BE" dirty="0"/>
          </a:br>
          <a:r>
            <a:rPr lang="nl-BE" dirty="0"/>
            <a:t>(21-25)</a:t>
          </a:r>
        </a:p>
      </dgm:t>
    </dgm:pt>
    <dgm:pt modelId="{569312B2-F742-4F2D-8D6E-46D91074CA15}" type="parTrans" cxnId="{02406DC0-FD78-4849-9874-6ABE0286EBC5}">
      <dgm:prSet/>
      <dgm:spPr/>
      <dgm:t>
        <a:bodyPr/>
        <a:lstStyle/>
        <a:p>
          <a:endParaRPr lang="nl-BE"/>
        </a:p>
      </dgm:t>
    </dgm:pt>
    <dgm:pt modelId="{56C372AB-335F-4BDD-AB5F-D1A05E7F758D}" type="sibTrans" cxnId="{02406DC0-FD78-4849-9874-6ABE0286EBC5}">
      <dgm:prSet/>
      <dgm:spPr/>
      <dgm:t>
        <a:bodyPr/>
        <a:lstStyle/>
        <a:p>
          <a:endParaRPr lang="nl-BE"/>
        </a:p>
      </dgm:t>
    </dgm:pt>
    <dgm:pt modelId="{A2567A0F-DC75-4D97-8C6C-93F7DDC43498}">
      <dgm:prSet/>
      <dgm:spPr/>
      <dgm:t>
        <a:bodyPr/>
        <a:lstStyle/>
        <a:p>
          <a:r>
            <a:rPr lang="nl-BE" dirty="0"/>
            <a:t>Oproep tot omkeer (3-6)</a:t>
          </a:r>
        </a:p>
      </dgm:t>
    </dgm:pt>
    <dgm:pt modelId="{999508A6-B09E-4313-8B5F-649324C91532}" type="parTrans" cxnId="{D5B61DC7-F037-46FA-80C6-78F3A6120801}">
      <dgm:prSet/>
      <dgm:spPr/>
      <dgm:t>
        <a:bodyPr/>
        <a:lstStyle/>
        <a:p>
          <a:endParaRPr lang="nl-BE"/>
        </a:p>
      </dgm:t>
    </dgm:pt>
    <dgm:pt modelId="{93F074EC-352E-4F1D-AADB-6AC676D9AD91}" type="sibTrans" cxnId="{D5B61DC7-F037-46FA-80C6-78F3A6120801}">
      <dgm:prSet/>
      <dgm:spPr/>
      <dgm:t>
        <a:bodyPr/>
        <a:lstStyle/>
        <a:p>
          <a:endParaRPr lang="nl-BE"/>
        </a:p>
      </dgm:t>
    </dgm:pt>
    <dgm:pt modelId="{607F4CB6-A0E0-447A-81A1-44CFEABA1A68}">
      <dgm:prSet/>
      <dgm:spPr/>
      <dgm:t>
        <a:bodyPr/>
        <a:lstStyle/>
        <a:p>
          <a:r>
            <a:rPr lang="nl-BE" dirty="0"/>
            <a:t>Afgoderij (7-10)</a:t>
          </a:r>
        </a:p>
      </dgm:t>
    </dgm:pt>
    <dgm:pt modelId="{F0EA0EE8-D68F-4DD2-B398-FC2C1FECEBAF}" type="parTrans" cxnId="{D6D46E1C-F7FE-49AC-95FE-EBE4B843A5DB}">
      <dgm:prSet/>
      <dgm:spPr/>
      <dgm:t>
        <a:bodyPr/>
        <a:lstStyle/>
        <a:p>
          <a:endParaRPr lang="nl-BE"/>
        </a:p>
      </dgm:t>
    </dgm:pt>
    <dgm:pt modelId="{DB2C1367-6139-4FAC-9803-CDAA64E6CF27}" type="sibTrans" cxnId="{D6D46E1C-F7FE-49AC-95FE-EBE4B843A5DB}">
      <dgm:prSet/>
      <dgm:spPr/>
      <dgm:t>
        <a:bodyPr/>
        <a:lstStyle/>
        <a:p>
          <a:endParaRPr lang="nl-BE"/>
        </a:p>
      </dgm:t>
    </dgm:pt>
    <dgm:pt modelId="{7DF3F3F3-65DF-45C5-96EE-BC59E9D5AB05}">
      <dgm:prSet/>
      <dgm:spPr/>
      <dgm:t>
        <a:bodyPr/>
        <a:lstStyle/>
        <a:p>
          <a:r>
            <a:rPr lang="nl-BE" dirty="0"/>
            <a:t>Verbondsbreuk (11-12)</a:t>
          </a:r>
        </a:p>
      </dgm:t>
    </dgm:pt>
    <dgm:pt modelId="{2B336D22-1DBA-47B6-AB93-6DE2A62FAD2E}" type="parTrans" cxnId="{9629BAC8-8DB4-46A8-9821-380937DEDCE5}">
      <dgm:prSet/>
      <dgm:spPr/>
      <dgm:t>
        <a:bodyPr/>
        <a:lstStyle/>
        <a:p>
          <a:endParaRPr lang="nl-BE"/>
        </a:p>
      </dgm:t>
    </dgm:pt>
    <dgm:pt modelId="{FC93A2C1-6384-4DC7-9392-4DCA5EBF9284}" type="sibTrans" cxnId="{9629BAC8-8DB4-46A8-9821-380937DEDCE5}">
      <dgm:prSet/>
      <dgm:spPr/>
      <dgm:t>
        <a:bodyPr/>
        <a:lstStyle/>
        <a:p>
          <a:endParaRPr lang="nl-BE"/>
        </a:p>
      </dgm:t>
    </dgm:pt>
    <dgm:pt modelId="{C4ACED9A-236C-4552-910E-3E11BABFC5AC}">
      <dgm:prSet/>
      <dgm:spPr/>
      <dgm:t>
        <a:bodyPr/>
        <a:lstStyle/>
        <a:p>
          <a:r>
            <a:rPr lang="nl-BE" dirty="0"/>
            <a:t>Gordel en kruik (13)</a:t>
          </a:r>
        </a:p>
      </dgm:t>
    </dgm:pt>
    <dgm:pt modelId="{98E41596-17E6-44FC-B995-5B105A395119}" type="parTrans" cxnId="{66555E07-595D-4430-99E9-ADD0D1B86F68}">
      <dgm:prSet/>
      <dgm:spPr/>
      <dgm:t>
        <a:bodyPr/>
        <a:lstStyle/>
        <a:p>
          <a:endParaRPr lang="nl-BE"/>
        </a:p>
      </dgm:t>
    </dgm:pt>
    <dgm:pt modelId="{E47C3670-68F2-4A31-8B25-DAF888A0E78A}" type="sibTrans" cxnId="{66555E07-595D-4430-99E9-ADD0D1B86F68}">
      <dgm:prSet/>
      <dgm:spPr/>
      <dgm:t>
        <a:bodyPr/>
        <a:lstStyle/>
        <a:p>
          <a:endParaRPr lang="nl-BE"/>
        </a:p>
      </dgm:t>
    </dgm:pt>
    <dgm:pt modelId="{3564B785-E627-4EAA-B568-FF4B24BC5C99}">
      <dgm:prSet/>
      <dgm:spPr/>
      <dgm:t>
        <a:bodyPr/>
        <a:lstStyle/>
        <a:p>
          <a:r>
            <a:rPr lang="nl-BE" dirty="0"/>
            <a:t>*Roeping en huwelijk (14-15)</a:t>
          </a:r>
        </a:p>
      </dgm:t>
    </dgm:pt>
    <dgm:pt modelId="{74F2E468-4F04-43CC-B9D8-6F7C32AFDDF1}" type="parTrans" cxnId="{5363B7E9-0F53-40F1-AB1A-AD71ABBB5070}">
      <dgm:prSet/>
      <dgm:spPr/>
      <dgm:t>
        <a:bodyPr/>
        <a:lstStyle/>
        <a:p>
          <a:endParaRPr lang="nl-BE"/>
        </a:p>
      </dgm:t>
    </dgm:pt>
    <dgm:pt modelId="{9C88D066-0E8D-47C8-8688-E5F6D3E884BB}" type="sibTrans" cxnId="{5363B7E9-0F53-40F1-AB1A-AD71ABBB5070}">
      <dgm:prSet/>
      <dgm:spPr/>
      <dgm:t>
        <a:bodyPr/>
        <a:lstStyle/>
        <a:p>
          <a:endParaRPr lang="nl-BE"/>
        </a:p>
      </dgm:t>
    </dgm:pt>
    <dgm:pt modelId="{7D3D7461-2E38-4DA4-8D76-F9C8D4B7300E}">
      <dgm:prSet/>
      <dgm:spPr/>
      <dgm:t>
        <a:bodyPr/>
        <a:lstStyle/>
        <a:p>
          <a:r>
            <a:rPr lang="nl-BE" dirty="0"/>
            <a:t>Verbanning en terugkeer (16-17)</a:t>
          </a:r>
        </a:p>
      </dgm:t>
    </dgm:pt>
    <dgm:pt modelId="{5B5E63D3-53A1-4358-900A-8DE1795E3E1F}" type="parTrans" cxnId="{DE63880A-32AB-4433-832F-77AEC41148F5}">
      <dgm:prSet/>
      <dgm:spPr/>
      <dgm:t>
        <a:bodyPr/>
        <a:lstStyle/>
        <a:p>
          <a:endParaRPr lang="nl-BE"/>
        </a:p>
      </dgm:t>
    </dgm:pt>
    <dgm:pt modelId="{4F571226-C0A0-406A-8A22-A6C3F55078F6}" type="sibTrans" cxnId="{DE63880A-32AB-4433-832F-77AEC41148F5}">
      <dgm:prSet/>
      <dgm:spPr/>
      <dgm:t>
        <a:bodyPr/>
        <a:lstStyle/>
        <a:p>
          <a:endParaRPr lang="nl-BE"/>
        </a:p>
      </dgm:t>
    </dgm:pt>
    <dgm:pt modelId="{F15329F4-F82D-425B-86B1-D095CEC3903B}">
      <dgm:prSet/>
      <dgm:spPr/>
      <dgm:t>
        <a:bodyPr/>
        <a:lstStyle/>
        <a:p>
          <a:r>
            <a:rPr lang="nl-BE" dirty="0"/>
            <a:t>De sabbat (17)</a:t>
          </a:r>
        </a:p>
      </dgm:t>
    </dgm:pt>
    <dgm:pt modelId="{F3021D77-9D38-4789-AC35-86C4FD3C97F0}" type="parTrans" cxnId="{C34933A3-E25D-47F9-ADA3-5F5BBF2B6060}">
      <dgm:prSet/>
      <dgm:spPr/>
      <dgm:t>
        <a:bodyPr/>
        <a:lstStyle/>
        <a:p>
          <a:endParaRPr lang="nl-BE"/>
        </a:p>
      </dgm:t>
    </dgm:pt>
    <dgm:pt modelId="{376044AC-B0F1-48FB-BD0F-0D8BD26F6144}" type="sibTrans" cxnId="{C34933A3-E25D-47F9-ADA3-5F5BBF2B6060}">
      <dgm:prSet/>
      <dgm:spPr/>
      <dgm:t>
        <a:bodyPr/>
        <a:lstStyle/>
        <a:p>
          <a:endParaRPr lang="nl-BE"/>
        </a:p>
      </dgm:t>
    </dgm:pt>
    <dgm:pt modelId="{017900B3-A4D9-4F7F-97B7-566E5329266E}">
      <dgm:prSet/>
      <dgm:spPr/>
      <dgm:t>
        <a:bodyPr/>
        <a:lstStyle/>
        <a:p>
          <a:r>
            <a:rPr lang="nl-BE" dirty="0"/>
            <a:t>Pottenbakker (18-20)</a:t>
          </a:r>
        </a:p>
      </dgm:t>
    </dgm:pt>
    <dgm:pt modelId="{0B1D5E74-9269-4D08-847F-178F3573C76D}" type="parTrans" cxnId="{3DA2377C-536A-4389-A596-E6F00BAF823D}">
      <dgm:prSet/>
      <dgm:spPr/>
      <dgm:t>
        <a:bodyPr/>
        <a:lstStyle/>
        <a:p>
          <a:endParaRPr lang="nl-BE"/>
        </a:p>
      </dgm:t>
    </dgm:pt>
    <dgm:pt modelId="{F29CB425-259B-4E07-8CDB-223556FD6E97}" type="sibTrans" cxnId="{3DA2377C-536A-4389-A596-E6F00BAF823D}">
      <dgm:prSet/>
      <dgm:spPr/>
      <dgm:t>
        <a:bodyPr/>
        <a:lstStyle/>
        <a:p>
          <a:endParaRPr lang="nl-BE"/>
        </a:p>
      </dgm:t>
    </dgm:pt>
    <dgm:pt modelId="{C655D189-8799-454B-AA91-EF3CF39F0DD0}">
      <dgm:prSet/>
      <dgm:spPr/>
      <dgm:t>
        <a:bodyPr/>
        <a:lstStyle/>
        <a:p>
          <a:r>
            <a:rPr lang="nl-BE" dirty="0"/>
            <a:t>Koningshuis (21-23)</a:t>
          </a:r>
        </a:p>
      </dgm:t>
    </dgm:pt>
    <dgm:pt modelId="{6FFAB3C7-34EE-4E4C-8A54-0F4B7913A2E7}" type="parTrans" cxnId="{8FE6892C-34CC-42E0-A945-1211AC7141A1}">
      <dgm:prSet/>
      <dgm:spPr/>
      <dgm:t>
        <a:bodyPr/>
        <a:lstStyle/>
        <a:p>
          <a:endParaRPr lang="nl-BE"/>
        </a:p>
      </dgm:t>
    </dgm:pt>
    <dgm:pt modelId="{70718681-A25A-4FE3-8B28-3A8AF127456D}" type="sibTrans" cxnId="{8FE6892C-34CC-42E0-A945-1211AC7141A1}">
      <dgm:prSet/>
      <dgm:spPr/>
      <dgm:t>
        <a:bodyPr/>
        <a:lstStyle/>
        <a:p>
          <a:endParaRPr lang="nl-BE"/>
        </a:p>
      </dgm:t>
    </dgm:pt>
    <dgm:pt modelId="{277A4098-31C6-4A7D-9356-F1B1FCDDCD59}">
      <dgm:prSet/>
      <dgm:spPr/>
      <dgm:t>
        <a:bodyPr/>
        <a:lstStyle/>
        <a:p>
          <a:r>
            <a:rPr lang="nl-BE" dirty="0"/>
            <a:t>Twee vijgenkoeken (24)</a:t>
          </a:r>
        </a:p>
      </dgm:t>
    </dgm:pt>
    <dgm:pt modelId="{58CE2E97-D19F-4738-BAED-479AC3026CF7}" type="parTrans" cxnId="{A9354A15-1419-4F29-9BC4-F2B0D7A2C546}">
      <dgm:prSet/>
      <dgm:spPr/>
      <dgm:t>
        <a:bodyPr/>
        <a:lstStyle/>
        <a:p>
          <a:endParaRPr lang="nl-BE"/>
        </a:p>
      </dgm:t>
    </dgm:pt>
    <dgm:pt modelId="{D2E711EF-3B6F-4C3D-A97D-ED942972D8E0}" type="sibTrans" cxnId="{A9354A15-1419-4F29-9BC4-F2B0D7A2C546}">
      <dgm:prSet/>
      <dgm:spPr/>
      <dgm:t>
        <a:bodyPr/>
        <a:lstStyle/>
        <a:p>
          <a:endParaRPr lang="nl-BE"/>
        </a:p>
      </dgm:t>
    </dgm:pt>
    <dgm:pt modelId="{F8234CA4-1E2D-4B32-AE69-4370B77E32CB}">
      <dgm:prSet/>
      <dgm:spPr/>
      <dgm:t>
        <a:bodyPr/>
        <a:lstStyle/>
        <a:p>
          <a:r>
            <a:rPr lang="nl-BE" dirty="0"/>
            <a:t>Boze herders (23)</a:t>
          </a:r>
        </a:p>
      </dgm:t>
    </dgm:pt>
    <dgm:pt modelId="{94491A82-1705-4DFA-BFC6-8EC5D3731431}" type="parTrans" cxnId="{B8D5D19A-C5AB-45B6-9E9A-4795BC9A6E9E}">
      <dgm:prSet/>
      <dgm:spPr/>
      <dgm:t>
        <a:bodyPr/>
        <a:lstStyle/>
        <a:p>
          <a:endParaRPr lang="nl-BE"/>
        </a:p>
      </dgm:t>
    </dgm:pt>
    <dgm:pt modelId="{6AB7F9AA-3A0E-41D3-9A20-6F560D3D648C}" type="sibTrans" cxnId="{B8D5D19A-C5AB-45B6-9E9A-4795BC9A6E9E}">
      <dgm:prSet/>
      <dgm:spPr/>
      <dgm:t>
        <a:bodyPr/>
        <a:lstStyle/>
        <a:p>
          <a:endParaRPr lang="nl-BE"/>
        </a:p>
      </dgm:t>
    </dgm:pt>
    <dgm:pt modelId="{54EF2D74-9F70-46AB-9C14-DBEA1062DE3D}">
      <dgm:prSet/>
      <dgm:spPr/>
      <dgm:t>
        <a:bodyPr/>
        <a:lstStyle/>
        <a:p>
          <a:r>
            <a:rPr lang="nl-BE" dirty="0"/>
            <a:t>Zeventig jaar ballingschap (25)</a:t>
          </a:r>
        </a:p>
      </dgm:t>
    </dgm:pt>
    <dgm:pt modelId="{FB3ABA24-F03E-4BAF-9B26-73A69D744C60}" type="parTrans" cxnId="{9F2F044B-EED0-428C-93C5-508D6DA4FA47}">
      <dgm:prSet/>
      <dgm:spPr/>
      <dgm:t>
        <a:bodyPr/>
        <a:lstStyle/>
        <a:p>
          <a:endParaRPr lang="nl-BE"/>
        </a:p>
      </dgm:t>
    </dgm:pt>
    <dgm:pt modelId="{8AD93776-03C8-49E7-80CA-C0D1F072FEA5}" type="sibTrans" cxnId="{9F2F044B-EED0-428C-93C5-508D6DA4FA47}">
      <dgm:prSet/>
      <dgm:spPr/>
      <dgm:t>
        <a:bodyPr/>
        <a:lstStyle/>
        <a:p>
          <a:endParaRPr lang="nl-BE"/>
        </a:p>
      </dgm:t>
    </dgm:pt>
    <dgm:pt modelId="{D9365BC7-B1BC-46D9-82A5-7802902BCF7A}" type="pres">
      <dgm:prSet presAssocID="{B78878B9-4687-486B-8E62-DF0F4B1BD0BF}" presName="theList" presStyleCnt="0">
        <dgm:presLayoutVars>
          <dgm:dir/>
          <dgm:animLvl val="lvl"/>
          <dgm:resizeHandles val="exact"/>
        </dgm:presLayoutVars>
      </dgm:prSet>
      <dgm:spPr/>
    </dgm:pt>
    <dgm:pt modelId="{D4567E80-7528-4B2D-8375-EDE0B40359C4}" type="pres">
      <dgm:prSet presAssocID="{E573B280-330A-4340-993C-EB3E61CFD574}" presName="compNode" presStyleCnt="0"/>
      <dgm:spPr/>
    </dgm:pt>
    <dgm:pt modelId="{87476307-F9EF-404B-909C-5D1E4F72CED3}" type="pres">
      <dgm:prSet presAssocID="{E573B280-330A-4340-993C-EB3E61CFD574}" presName="aNode" presStyleLbl="bgShp" presStyleIdx="0" presStyleCnt="3"/>
      <dgm:spPr/>
    </dgm:pt>
    <dgm:pt modelId="{FDD72062-02F7-4C6F-8FF1-38B2DE562BBC}" type="pres">
      <dgm:prSet presAssocID="{E573B280-330A-4340-993C-EB3E61CFD574}" presName="textNode" presStyleLbl="bgShp" presStyleIdx="0" presStyleCnt="3"/>
      <dgm:spPr/>
    </dgm:pt>
    <dgm:pt modelId="{BA5D841C-4B44-4820-995A-7445C8E82072}" type="pres">
      <dgm:prSet presAssocID="{E573B280-330A-4340-993C-EB3E61CFD574}" presName="compChildNode" presStyleCnt="0"/>
      <dgm:spPr/>
    </dgm:pt>
    <dgm:pt modelId="{7264FE29-6ABF-4745-8C63-907E7B53D8BC}" type="pres">
      <dgm:prSet presAssocID="{E573B280-330A-4340-993C-EB3E61CFD574}" presName="theInnerList" presStyleCnt="0"/>
      <dgm:spPr/>
    </dgm:pt>
    <dgm:pt modelId="{D0C02747-794B-4585-A7DC-9CAC27F7AF0F}" type="pres">
      <dgm:prSet presAssocID="{A9718FDC-4D81-4BE3-B986-73569C53DEED}" presName="childNode" presStyleLbl="node1" presStyleIdx="0" presStyleCnt="14">
        <dgm:presLayoutVars>
          <dgm:bulletEnabled val="1"/>
        </dgm:presLayoutVars>
      </dgm:prSet>
      <dgm:spPr/>
    </dgm:pt>
    <dgm:pt modelId="{AE46FAB4-F504-4124-B596-728DA80F01E5}" type="pres">
      <dgm:prSet presAssocID="{E573B280-330A-4340-993C-EB3E61CFD574}" presName="aSpace" presStyleCnt="0"/>
      <dgm:spPr/>
    </dgm:pt>
    <dgm:pt modelId="{180847E6-9E9D-4BC1-A117-9BB629275AAE}" type="pres">
      <dgm:prSet presAssocID="{AA4B7130-90F9-4444-AFCF-0D54E2F8A106}" presName="compNode" presStyleCnt="0"/>
      <dgm:spPr/>
    </dgm:pt>
    <dgm:pt modelId="{0F6B5791-5F53-41CE-9B07-C4C4698D242A}" type="pres">
      <dgm:prSet presAssocID="{AA4B7130-90F9-4444-AFCF-0D54E2F8A106}" presName="aNode" presStyleLbl="bgShp" presStyleIdx="1" presStyleCnt="3"/>
      <dgm:spPr/>
    </dgm:pt>
    <dgm:pt modelId="{4E481657-1297-450F-929F-F455DE358542}" type="pres">
      <dgm:prSet presAssocID="{AA4B7130-90F9-4444-AFCF-0D54E2F8A106}" presName="textNode" presStyleLbl="bgShp" presStyleIdx="1" presStyleCnt="3"/>
      <dgm:spPr/>
    </dgm:pt>
    <dgm:pt modelId="{D14674C3-9096-4895-8F5A-FC7962F913B8}" type="pres">
      <dgm:prSet presAssocID="{AA4B7130-90F9-4444-AFCF-0D54E2F8A106}" presName="compChildNode" presStyleCnt="0"/>
      <dgm:spPr/>
    </dgm:pt>
    <dgm:pt modelId="{AA66433D-11C4-45CF-9EA2-0E13C157C64A}" type="pres">
      <dgm:prSet presAssocID="{AA4B7130-90F9-4444-AFCF-0D54E2F8A106}" presName="theInnerList" presStyleCnt="0"/>
      <dgm:spPr/>
    </dgm:pt>
    <dgm:pt modelId="{A57E869F-6735-47FA-A868-05B0F1C5921D}" type="pres">
      <dgm:prSet presAssocID="{D7418113-2AC3-4BE5-9789-187B5F6DD599}" presName="childNode" presStyleLbl="node1" presStyleIdx="1" presStyleCnt="14">
        <dgm:presLayoutVars>
          <dgm:bulletEnabled val="1"/>
        </dgm:presLayoutVars>
      </dgm:prSet>
      <dgm:spPr/>
    </dgm:pt>
    <dgm:pt modelId="{D9EF754C-B830-4F2F-A599-F9C6D84186AD}" type="pres">
      <dgm:prSet presAssocID="{D7418113-2AC3-4BE5-9789-187B5F6DD599}" presName="aSpace2" presStyleCnt="0"/>
      <dgm:spPr/>
    </dgm:pt>
    <dgm:pt modelId="{B9478DB7-DCD2-4059-B355-FA29E4074C63}" type="pres">
      <dgm:prSet presAssocID="{A2567A0F-DC75-4D97-8C6C-93F7DDC43498}" presName="childNode" presStyleLbl="node1" presStyleIdx="2" presStyleCnt="14">
        <dgm:presLayoutVars>
          <dgm:bulletEnabled val="1"/>
        </dgm:presLayoutVars>
      </dgm:prSet>
      <dgm:spPr/>
    </dgm:pt>
    <dgm:pt modelId="{E5C7B788-DE01-4F6D-87DE-569146CD159F}" type="pres">
      <dgm:prSet presAssocID="{A2567A0F-DC75-4D97-8C6C-93F7DDC43498}" presName="aSpace2" presStyleCnt="0"/>
      <dgm:spPr/>
    </dgm:pt>
    <dgm:pt modelId="{60673BF9-043A-469F-939A-CBF00FCE7230}" type="pres">
      <dgm:prSet presAssocID="{607F4CB6-A0E0-447A-81A1-44CFEABA1A68}" presName="childNode" presStyleLbl="node1" presStyleIdx="3" presStyleCnt="14">
        <dgm:presLayoutVars>
          <dgm:bulletEnabled val="1"/>
        </dgm:presLayoutVars>
      </dgm:prSet>
      <dgm:spPr/>
    </dgm:pt>
    <dgm:pt modelId="{63D80561-0655-4B5A-AAA9-0AB25DD4FFB3}" type="pres">
      <dgm:prSet presAssocID="{607F4CB6-A0E0-447A-81A1-44CFEABA1A68}" presName="aSpace2" presStyleCnt="0"/>
      <dgm:spPr/>
    </dgm:pt>
    <dgm:pt modelId="{222CD265-0FE5-4A7A-A270-ADA86815E9E4}" type="pres">
      <dgm:prSet presAssocID="{7DF3F3F3-65DF-45C5-96EE-BC59E9D5AB05}" presName="childNode" presStyleLbl="node1" presStyleIdx="4" presStyleCnt="14">
        <dgm:presLayoutVars>
          <dgm:bulletEnabled val="1"/>
        </dgm:presLayoutVars>
      </dgm:prSet>
      <dgm:spPr/>
    </dgm:pt>
    <dgm:pt modelId="{F8C44EC5-8FC5-4F8E-ABDA-DA9FFA1F7286}" type="pres">
      <dgm:prSet presAssocID="{7DF3F3F3-65DF-45C5-96EE-BC59E9D5AB05}" presName="aSpace2" presStyleCnt="0"/>
      <dgm:spPr/>
    </dgm:pt>
    <dgm:pt modelId="{2D3C8833-3344-4566-937B-599E120D4E1E}" type="pres">
      <dgm:prSet presAssocID="{C4ACED9A-236C-4552-910E-3E11BABFC5AC}" presName="childNode" presStyleLbl="node1" presStyleIdx="5" presStyleCnt="14">
        <dgm:presLayoutVars>
          <dgm:bulletEnabled val="1"/>
        </dgm:presLayoutVars>
      </dgm:prSet>
      <dgm:spPr/>
    </dgm:pt>
    <dgm:pt modelId="{9A9D2325-EC6D-4D7C-B45E-6977520E16E9}" type="pres">
      <dgm:prSet presAssocID="{C4ACED9A-236C-4552-910E-3E11BABFC5AC}" presName="aSpace2" presStyleCnt="0"/>
      <dgm:spPr/>
    </dgm:pt>
    <dgm:pt modelId="{E49F1F0A-2A83-4990-AB01-D8DF2A3FC1CD}" type="pres">
      <dgm:prSet presAssocID="{3564B785-E627-4EAA-B568-FF4B24BC5C99}" presName="childNode" presStyleLbl="node1" presStyleIdx="6" presStyleCnt="14">
        <dgm:presLayoutVars>
          <dgm:bulletEnabled val="1"/>
        </dgm:presLayoutVars>
      </dgm:prSet>
      <dgm:spPr/>
    </dgm:pt>
    <dgm:pt modelId="{5D7ABB71-CFF4-41F9-B2FF-FBCA030B7A03}" type="pres">
      <dgm:prSet presAssocID="{3564B785-E627-4EAA-B568-FF4B24BC5C99}" presName="aSpace2" presStyleCnt="0"/>
      <dgm:spPr/>
    </dgm:pt>
    <dgm:pt modelId="{F3BC95F4-9665-495C-9E72-B478F0A71FAE}" type="pres">
      <dgm:prSet presAssocID="{7D3D7461-2E38-4DA4-8D76-F9C8D4B7300E}" presName="childNode" presStyleLbl="node1" presStyleIdx="7" presStyleCnt="14">
        <dgm:presLayoutVars>
          <dgm:bulletEnabled val="1"/>
        </dgm:presLayoutVars>
      </dgm:prSet>
      <dgm:spPr/>
    </dgm:pt>
    <dgm:pt modelId="{85E63745-B3E0-4E18-963E-EB8F7396674E}" type="pres">
      <dgm:prSet presAssocID="{7D3D7461-2E38-4DA4-8D76-F9C8D4B7300E}" presName="aSpace2" presStyleCnt="0"/>
      <dgm:spPr/>
    </dgm:pt>
    <dgm:pt modelId="{00413349-96B0-44F2-9F6A-0B99CE030B54}" type="pres">
      <dgm:prSet presAssocID="{F15329F4-F82D-425B-86B1-D095CEC3903B}" presName="childNode" presStyleLbl="node1" presStyleIdx="8" presStyleCnt="14">
        <dgm:presLayoutVars>
          <dgm:bulletEnabled val="1"/>
        </dgm:presLayoutVars>
      </dgm:prSet>
      <dgm:spPr/>
    </dgm:pt>
    <dgm:pt modelId="{E0C1D3C2-D8B7-4289-9E36-DC4668502DFF}" type="pres">
      <dgm:prSet presAssocID="{F15329F4-F82D-425B-86B1-D095CEC3903B}" presName="aSpace2" presStyleCnt="0"/>
      <dgm:spPr/>
    </dgm:pt>
    <dgm:pt modelId="{C0C3EE4A-CC09-4AB6-A7D4-2E15467E0EE0}" type="pres">
      <dgm:prSet presAssocID="{017900B3-A4D9-4F7F-97B7-566E5329266E}" presName="childNode" presStyleLbl="node1" presStyleIdx="9" presStyleCnt="14">
        <dgm:presLayoutVars>
          <dgm:bulletEnabled val="1"/>
        </dgm:presLayoutVars>
      </dgm:prSet>
      <dgm:spPr/>
    </dgm:pt>
    <dgm:pt modelId="{ED223AEE-6340-47B1-AA03-1DA3CE2BC98E}" type="pres">
      <dgm:prSet presAssocID="{AA4B7130-90F9-4444-AFCF-0D54E2F8A106}" presName="aSpace" presStyleCnt="0"/>
      <dgm:spPr/>
    </dgm:pt>
    <dgm:pt modelId="{584C89D9-E047-4B9C-9DC9-003C81465E47}" type="pres">
      <dgm:prSet presAssocID="{1C8C0C48-E366-4F97-8073-9B8050584ACA}" presName="compNode" presStyleCnt="0"/>
      <dgm:spPr/>
    </dgm:pt>
    <dgm:pt modelId="{BCE67EEC-D0B5-4A3C-9757-63F0BB31A05D}" type="pres">
      <dgm:prSet presAssocID="{1C8C0C48-E366-4F97-8073-9B8050584ACA}" presName="aNode" presStyleLbl="bgShp" presStyleIdx="2" presStyleCnt="3"/>
      <dgm:spPr/>
    </dgm:pt>
    <dgm:pt modelId="{DA61CBA4-5787-420C-BA0E-6CC363DBBA22}" type="pres">
      <dgm:prSet presAssocID="{1C8C0C48-E366-4F97-8073-9B8050584ACA}" presName="textNode" presStyleLbl="bgShp" presStyleIdx="2" presStyleCnt="3"/>
      <dgm:spPr/>
    </dgm:pt>
    <dgm:pt modelId="{722FAF65-2015-4CA0-92A4-AFB97D6535E1}" type="pres">
      <dgm:prSet presAssocID="{1C8C0C48-E366-4F97-8073-9B8050584ACA}" presName="compChildNode" presStyleCnt="0"/>
      <dgm:spPr/>
    </dgm:pt>
    <dgm:pt modelId="{F428B07F-AA47-4563-BE50-D165A814BDB8}" type="pres">
      <dgm:prSet presAssocID="{1C8C0C48-E366-4F97-8073-9B8050584ACA}" presName="theInnerList" presStyleCnt="0"/>
      <dgm:spPr/>
    </dgm:pt>
    <dgm:pt modelId="{E24E9047-AE0A-4529-A08A-1FD0441A444E}" type="pres">
      <dgm:prSet presAssocID="{C655D189-8799-454B-AA91-EF3CF39F0DD0}" presName="childNode" presStyleLbl="node1" presStyleIdx="10" presStyleCnt="14">
        <dgm:presLayoutVars>
          <dgm:bulletEnabled val="1"/>
        </dgm:presLayoutVars>
      </dgm:prSet>
      <dgm:spPr/>
    </dgm:pt>
    <dgm:pt modelId="{36958664-75D7-4C1B-B4D3-1CABD435EC50}" type="pres">
      <dgm:prSet presAssocID="{C655D189-8799-454B-AA91-EF3CF39F0DD0}" presName="aSpace2" presStyleCnt="0"/>
      <dgm:spPr/>
    </dgm:pt>
    <dgm:pt modelId="{B449DD58-A46A-4906-BD00-6BB48B030647}" type="pres">
      <dgm:prSet presAssocID="{F8234CA4-1E2D-4B32-AE69-4370B77E32CB}" presName="childNode" presStyleLbl="node1" presStyleIdx="11" presStyleCnt="14">
        <dgm:presLayoutVars>
          <dgm:bulletEnabled val="1"/>
        </dgm:presLayoutVars>
      </dgm:prSet>
      <dgm:spPr/>
    </dgm:pt>
    <dgm:pt modelId="{059F1A5C-6A95-49A6-BB3C-5417DD51D8D2}" type="pres">
      <dgm:prSet presAssocID="{F8234CA4-1E2D-4B32-AE69-4370B77E32CB}" presName="aSpace2" presStyleCnt="0"/>
      <dgm:spPr/>
    </dgm:pt>
    <dgm:pt modelId="{78BDAD77-5C60-4952-A273-C5C3D868249B}" type="pres">
      <dgm:prSet presAssocID="{277A4098-31C6-4A7D-9356-F1B1FCDDCD59}" presName="childNode" presStyleLbl="node1" presStyleIdx="12" presStyleCnt="14">
        <dgm:presLayoutVars>
          <dgm:bulletEnabled val="1"/>
        </dgm:presLayoutVars>
      </dgm:prSet>
      <dgm:spPr/>
    </dgm:pt>
    <dgm:pt modelId="{7EE327D5-9281-4A92-9D2F-1484F2160C5C}" type="pres">
      <dgm:prSet presAssocID="{277A4098-31C6-4A7D-9356-F1B1FCDDCD59}" presName="aSpace2" presStyleCnt="0"/>
      <dgm:spPr/>
    </dgm:pt>
    <dgm:pt modelId="{8732456B-E997-4A91-8EBB-17997916282A}" type="pres">
      <dgm:prSet presAssocID="{54EF2D74-9F70-46AB-9C14-DBEA1062DE3D}" presName="childNode" presStyleLbl="node1" presStyleIdx="13" presStyleCnt="14">
        <dgm:presLayoutVars>
          <dgm:bulletEnabled val="1"/>
        </dgm:presLayoutVars>
      </dgm:prSet>
      <dgm:spPr/>
    </dgm:pt>
  </dgm:ptLst>
  <dgm:cxnLst>
    <dgm:cxn modelId="{59BE0601-762A-4571-8C0E-EA9CF80AB0A2}" type="presOf" srcId="{7DF3F3F3-65DF-45C5-96EE-BC59E9D5AB05}" destId="{222CD265-0FE5-4A7A-A270-ADA86815E9E4}" srcOrd="0" destOrd="0" presId="urn:microsoft.com/office/officeart/2005/8/layout/lProcess2"/>
    <dgm:cxn modelId="{F8BF6603-0118-416B-861C-4B147236516A}" srcId="{E573B280-330A-4340-993C-EB3E61CFD574}" destId="{A9718FDC-4D81-4BE3-B986-73569C53DEED}" srcOrd="0" destOrd="0" parTransId="{F19E162D-C06A-4B9B-949C-006E40047710}" sibTransId="{27C573C4-2B3F-4A3C-95C0-A7C3F8A780E4}"/>
    <dgm:cxn modelId="{66555E07-595D-4430-99E9-ADD0D1B86F68}" srcId="{AA4B7130-90F9-4444-AFCF-0D54E2F8A106}" destId="{C4ACED9A-236C-4552-910E-3E11BABFC5AC}" srcOrd="4" destOrd="0" parTransId="{98E41596-17E6-44FC-B995-5B105A395119}" sibTransId="{E47C3670-68F2-4A31-8B25-DAF888A0E78A}"/>
    <dgm:cxn modelId="{DE63880A-32AB-4433-832F-77AEC41148F5}" srcId="{AA4B7130-90F9-4444-AFCF-0D54E2F8A106}" destId="{7D3D7461-2E38-4DA4-8D76-F9C8D4B7300E}" srcOrd="6" destOrd="0" parTransId="{5B5E63D3-53A1-4358-900A-8DE1795E3E1F}" sibTransId="{4F571226-C0A0-406A-8A22-A6C3F55078F6}"/>
    <dgm:cxn modelId="{9483520C-B090-41BA-9D7C-BA29E7C50E06}" srcId="{AA4B7130-90F9-4444-AFCF-0D54E2F8A106}" destId="{D7418113-2AC3-4BE5-9789-187B5F6DD599}" srcOrd="0" destOrd="0" parTransId="{6DDD4542-144A-41E0-9AEF-7FCBFD241857}" sibTransId="{687BAEB5-DDB7-42F4-8676-021F8E09EE98}"/>
    <dgm:cxn modelId="{A9354A15-1419-4F29-9BC4-F2B0D7A2C546}" srcId="{1C8C0C48-E366-4F97-8073-9B8050584ACA}" destId="{277A4098-31C6-4A7D-9356-F1B1FCDDCD59}" srcOrd="2" destOrd="0" parTransId="{58CE2E97-D19F-4738-BAED-479AC3026CF7}" sibTransId="{D2E711EF-3B6F-4C3D-A97D-ED942972D8E0}"/>
    <dgm:cxn modelId="{D6D46E1C-F7FE-49AC-95FE-EBE4B843A5DB}" srcId="{AA4B7130-90F9-4444-AFCF-0D54E2F8A106}" destId="{607F4CB6-A0E0-447A-81A1-44CFEABA1A68}" srcOrd="2" destOrd="0" parTransId="{F0EA0EE8-D68F-4DD2-B398-FC2C1FECEBAF}" sibTransId="{DB2C1367-6139-4FAC-9803-CDAA64E6CF27}"/>
    <dgm:cxn modelId="{8FE6892C-34CC-42E0-A945-1211AC7141A1}" srcId="{1C8C0C48-E366-4F97-8073-9B8050584ACA}" destId="{C655D189-8799-454B-AA91-EF3CF39F0DD0}" srcOrd="0" destOrd="0" parTransId="{6FFAB3C7-34EE-4E4C-8A54-0F4B7913A2E7}" sibTransId="{70718681-A25A-4FE3-8B28-3A8AF127456D}"/>
    <dgm:cxn modelId="{A35D1633-E5E9-4002-B14E-588974893F7D}" type="presOf" srcId="{1C8C0C48-E366-4F97-8073-9B8050584ACA}" destId="{DA61CBA4-5787-420C-BA0E-6CC363DBBA22}" srcOrd="1" destOrd="0" presId="urn:microsoft.com/office/officeart/2005/8/layout/lProcess2"/>
    <dgm:cxn modelId="{51B1DC37-DD39-499B-980A-658E207139B7}" type="presOf" srcId="{D7418113-2AC3-4BE5-9789-187B5F6DD599}" destId="{A57E869F-6735-47FA-A868-05B0F1C5921D}" srcOrd="0" destOrd="0" presId="urn:microsoft.com/office/officeart/2005/8/layout/lProcess2"/>
    <dgm:cxn modelId="{71BA4941-7FA7-429A-B28B-76894939EBC2}" type="presOf" srcId="{607F4CB6-A0E0-447A-81A1-44CFEABA1A68}" destId="{60673BF9-043A-469F-939A-CBF00FCE7230}" srcOrd="0" destOrd="0" presId="urn:microsoft.com/office/officeart/2005/8/layout/lProcess2"/>
    <dgm:cxn modelId="{00FEF742-6C34-46D9-B37E-3E288EEF6C32}" type="presOf" srcId="{E573B280-330A-4340-993C-EB3E61CFD574}" destId="{FDD72062-02F7-4C6F-8FF1-38B2DE562BBC}" srcOrd="1" destOrd="0" presId="urn:microsoft.com/office/officeart/2005/8/layout/lProcess2"/>
    <dgm:cxn modelId="{9F2F044B-EED0-428C-93C5-508D6DA4FA47}" srcId="{1C8C0C48-E366-4F97-8073-9B8050584ACA}" destId="{54EF2D74-9F70-46AB-9C14-DBEA1062DE3D}" srcOrd="3" destOrd="0" parTransId="{FB3ABA24-F03E-4BAF-9B26-73A69D744C60}" sibTransId="{8AD93776-03C8-49E7-80CA-C0D1F072FEA5}"/>
    <dgm:cxn modelId="{608F3750-DBA4-4452-9842-4B9C7B728185}" type="presOf" srcId="{B78878B9-4687-486B-8E62-DF0F4B1BD0BF}" destId="{D9365BC7-B1BC-46D9-82A5-7802902BCF7A}" srcOrd="0" destOrd="0" presId="urn:microsoft.com/office/officeart/2005/8/layout/lProcess2"/>
    <dgm:cxn modelId="{70C88E52-43A0-459C-857D-8F26A9A572B3}" type="presOf" srcId="{A9718FDC-4D81-4BE3-B986-73569C53DEED}" destId="{D0C02747-794B-4585-A7DC-9CAC27F7AF0F}" srcOrd="0" destOrd="0" presId="urn:microsoft.com/office/officeart/2005/8/layout/lProcess2"/>
    <dgm:cxn modelId="{814D0755-4297-4806-A17B-2D751D252D54}" type="presOf" srcId="{1C8C0C48-E366-4F97-8073-9B8050584ACA}" destId="{BCE67EEC-D0B5-4A3C-9757-63F0BB31A05D}" srcOrd="0" destOrd="0" presId="urn:microsoft.com/office/officeart/2005/8/layout/lProcess2"/>
    <dgm:cxn modelId="{91788D57-8D6C-410A-83E2-6226A7D189F1}" type="presOf" srcId="{277A4098-31C6-4A7D-9356-F1B1FCDDCD59}" destId="{78BDAD77-5C60-4952-A273-C5C3D868249B}" srcOrd="0" destOrd="0" presId="urn:microsoft.com/office/officeart/2005/8/layout/lProcess2"/>
    <dgm:cxn modelId="{3DA2377C-536A-4389-A596-E6F00BAF823D}" srcId="{AA4B7130-90F9-4444-AFCF-0D54E2F8A106}" destId="{017900B3-A4D9-4F7F-97B7-566E5329266E}" srcOrd="8" destOrd="0" parTransId="{0B1D5E74-9269-4D08-847F-178F3573C76D}" sibTransId="{F29CB425-259B-4E07-8CDB-223556FD6E97}"/>
    <dgm:cxn modelId="{F6021F7D-DAF1-4DF1-B83E-08802D18FA47}" type="presOf" srcId="{C4ACED9A-236C-4552-910E-3E11BABFC5AC}" destId="{2D3C8833-3344-4566-937B-599E120D4E1E}" srcOrd="0" destOrd="0" presId="urn:microsoft.com/office/officeart/2005/8/layout/lProcess2"/>
    <dgm:cxn modelId="{2C4A587E-B42F-4248-AEC5-C36FE1FABACC}" type="presOf" srcId="{A2567A0F-DC75-4D97-8C6C-93F7DDC43498}" destId="{B9478DB7-DCD2-4059-B355-FA29E4074C63}" srcOrd="0" destOrd="0" presId="urn:microsoft.com/office/officeart/2005/8/layout/lProcess2"/>
    <dgm:cxn modelId="{1707D08D-654C-4C94-9870-0405449C3FBF}" type="presOf" srcId="{3564B785-E627-4EAA-B568-FF4B24BC5C99}" destId="{E49F1F0A-2A83-4990-AB01-D8DF2A3FC1CD}" srcOrd="0" destOrd="0" presId="urn:microsoft.com/office/officeart/2005/8/layout/lProcess2"/>
    <dgm:cxn modelId="{72C3FF99-0E6A-4F4C-BCD5-5DAA472820AA}" type="presOf" srcId="{7D3D7461-2E38-4DA4-8D76-F9C8D4B7300E}" destId="{F3BC95F4-9665-495C-9E72-B478F0A71FAE}" srcOrd="0" destOrd="0" presId="urn:microsoft.com/office/officeart/2005/8/layout/lProcess2"/>
    <dgm:cxn modelId="{B8D5D19A-C5AB-45B6-9E9A-4795BC9A6E9E}" srcId="{1C8C0C48-E366-4F97-8073-9B8050584ACA}" destId="{F8234CA4-1E2D-4B32-AE69-4370B77E32CB}" srcOrd="1" destOrd="0" parTransId="{94491A82-1705-4DFA-BFC6-8EC5D3731431}" sibTransId="{6AB7F9AA-3A0E-41D3-9A20-6F560D3D648C}"/>
    <dgm:cxn modelId="{5EF6A1A2-64DE-4208-B894-0666E0F167AB}" type="presOf" srcId="{F15329F4-F82D-425B-86B1-D095CEC3903B}" destId="{00413349-96B0-44F2-9F6A-0B99CE030B54}" srcOrd="0" destOrd="0" presId="urn:microsoft.com/office/officeart/2005/8/layout/lProcess2"/>
    <dgm:cxn modelId="{809BFFA2-AFDE-4963-868F-B42CDA745AA6}" type="presOf" srcId="{AA4B7130-90F9-4444-AFCF-0D54E2F8A106}" destId="{4E481657-1297-450F-929F-F455DE358542}" srcOrd="1" destOrd="0" presId="urn:microsoft.com/office/officeart/2005/8/layout/lProcess2"/>
    <dgm:cxn modelId="{C34933A3-E25D-47F9-ADA3-5F5BBF2B6060}" srcId="{AA4B7130-90F9-4444-AFCF-0D54E2F8A106}" destId="{F15329F4-F82D-425B-86B1-D095CEC3903B}" srcOrd="7" destOrd="0" parTransId="{F3021D77-9D38-4789-AC35-86C4FD3C97F0}" sibTransId="{376044AC-B0F1-48FB-BD0F-0D8BD26F6144}"/>
    <dgm:cxn modelId="{2B29E5A5-7E3A-4AE8-9460-54E2F307CC2E}" type="presOf" srcId="{54EF2D74-9F70-46AB-9C14-DBEA1062DE3D}" destId="{8732456B-E997-4A91-8EBB-17997916282A}" srcOrd="0" destOrd="0" presId="urn:microsoft.com/office/officeart/2005/8/layout/lProcess2"/>
    <dgm:cxn modelId="{1209C9A7-9302-4AAC-A96C-3D432C63751A}" type="presOf" srcId="{017900B3-A4D9-4F7F-97B7-566E5329266E}" destId="{C0C3EE4A-CC09-4AB6-A7D4-2E15467E0EE0}" srcOrd="0" destOrd="0" presId="urn:microsoft.com/office/officeart/2005/8/layout/lProcess2"/>
    <dgm:cxn modelId="{179FB8A9-29C1-4495-B6B8-38F0536AB509}" srcId="{B78878B9-4687-486B-8E62-DF0F4B1BD0BF}" destId="{E573B280-330A-4340-993C-EB3E61CFD574}" srcOrd="0" destOrd="0" parTransId="{7FA86641-91A4-4CE7-ACA7-A633C53583F4}" sibTransId="{23F688DE-1A51-4762-A2A7-BF9762C23CEF}"/>
    <dgm:cxn modelId="{02406DC0-FD78-4849-9874-6ABE0286EBC5}" srcId="{B78878B9-4687-486B-8E62-DF0F4B1BD0BF}" destId="{1C8C0C48-E366-4F97-8073-9B8050584ACA}" srcOrd="2" destOrd="0" parTransId="{569312B2-F742-4F2D-8D6E-46D91074CA15}" sibTransId="{56C372AB-335F-4BDD-AB5F-D1A05E7F758D}"/>
    <dgm:cxn modelId="{D5B61DC7-F037-46FA-80C6-78F3A6120801}" srcId="{AA4B7130-90F9-4444-AFCF-0D54E2F8A106}" destId="{A2567A0F-DC75-4D97-8C6C-93F7DDC43498}" srcOrd="1" destOrd="0" parTransId="{999508A6-B09E-4313-8B5F-649324C91532}" sibTransId="{93F074EC-352E-4F1D-AADB-6AC676D9AD91}"/>
    <dgm:cxn modelId="{9629BAC8-8DB4-46A8-9821-380937DEDCE5}" srcId="{AA4B7130-90F9-4444-AFCF-0D54E2F8A106}" destId="{7DF3F3F3-65DF-45C5-96EE-BC59E9D5AB05}" srcOrd="3" destOrd="0" parTransId="{2B336D22-1DBA-47B6-AB93-6DE2A62FAD2E}" sibTransId="{FC93A2C1-6384-4DC7-9392-4DCA5EBF9284}"/>
    <dgm:cxn modelId="{90A2BED7-B0FE-4982-B327-C58270BE23EE}" type="presOf" srcId="{E573B280-330A-4340-993C-EB3E61CFD574}" destId="{87476307-F9EF-404B-909C-5D1E4F72CED3}" srcOrd="0" destOrd="0" presId="urn:microsoft.com/office/officeart/2005/8/layout/lProcess2"/>
    <dgm:cxn modelId="{8F576FD8-EBAE-4CAE-AEA4-1E1DB661A2F1}" type="presOf" srcId="{C655D189-8799-454B-AA91-EF3CF39F0DD0}" destId="{E24E9047-AE0A-4529-A08A-1FD0441A444E}" srcOrd="0" destOrd="0" presId="urn:microsoft.com/office/officeart/2005/8/layout/lProcess2"/>
    <dgm:cxn modelId="{391A3AD9-BFA6-499A-991E-7C456721B128}" type="presOf" srcId="{AA4B7130-90F9-4444-AFCF-0D54E2F8A106}" destId="{0F6B5791-5F53-41CE-9B07-C4C4698D242A}" srcOrd="0" destOrd="0" presId="urn:microsoft.com/office/officeart/2005/8/layout/lProcess2"/>
    <dgm:cxn modelId="{5363B7E9-0F53-40F1-AB1A-AD71ABBB5070}" srcId="{AA4B7130-90F9-4444-AFCF-0D54E2F8A106}" destId="{3564B785-E627-4EAA-B568-FF4B24BC5C99}" srcOrd="5" destOrd="0" parTransId="{74F2E468-4F04-43CC-B9D8-6F7C32AFDDF1}" sibTransId="{9C88D066-0E8D-47C8-8688-E5F6D3E884BB}"/>
    <dgm:cxn modelId="{CA89CDF6-7D4A-434A-9752-FE76A7FD1D3A}" type="presOf" srcId="{F8234CA4-1E2D-4B32-AE69-4370B77E32CB}" destId="{B449DD58-A46A-4906-BD00-6BB48B030647}" srcOrd="0" destOrd="0" presId="urn:microsoft.com/office/officeart/2005/8/layout/lProcess2"/>
    <dgm:cxn modelId="{1CF75BF9-90A4-41BD-AEE4-1D03D655A94A}" srcId="{B78878B9-4687-486B-8E62-DF0F4B1BD0BF}" destId="{AA4B7130-90F9-4444-AFCF-0D54E2F8A106}" srcOrd="1" destOrd="0" parTransId="{64AB93D8-205C-4942-88B1-91487CD9EB21}" sibTransId="{AA1A23E4-ABCE-4293-BD5B-E5F3F33AABE3}"/>
    <dgm:cxn modelId="{F2BB505D-C5D6-493C-BFEF-2884BF32B7D5}" type="presParOf" srcId="{D9365BC7-B1BC-46D9-82A5-7802902BCF7A}" destId="{D4567E80-7528-4B2D-8375-EDE0B40359C4}" srcOrd="0" destOrd="0" presId="urn:microsoft.com/office/officeart/2005/8/layout/lProcess2"/>
    <dgm:cxn modelId="{801E7713-FD44-4B9C-80F1-268009D27D65}" type="presParOf" srcId="{D4567E80-7528-4B2D-8375-EDE0B40359C4}" destId="{87476307-F9EF-404B-909C-5D1E4F72CED3}" srcOrd="0" destOrd="0" presId="urn:microsoft.com/office/officeart/2005/8/layout/lProcess2"/>
    <dgm:cxn modelId="{A4D3D7D8-234B-434C-9697-94B5E550D8A5}" type="presParOf" srcId="{D4567E80-7528-4B2D-8375-EDE0B40359C4}" destId="{FDD72062-02F7-4C6F-8FF1-38B2DE562BBC}" srcOrd="1" destOrd="0" presId="urn:microsoft.com/office/officeart/2005/8/layout/lProcess2"/>
    <dgm:cxn modelId="{1981E054-B362-48CB-9882-D410B2943749}" type="presParOf" srcId="{D4567E80-7528-4B2D-8375-EDE0B40359C4}" destId="{BA5D841C-4B44-4820-995A-7445C8E82072}" srcOrd="2" destOrd="0" presId="urn:microsoft.com/office/officeart/2005/8/layout/lProcess2"/>
    <dgm:cxn modelId="{4FC7BA85-4466-4A5A-ACAD-01CCC232948A}" type="presParOf" srcId="{BA5D841C-4B44-4820-995A-7445C8E82072}" destId="{7264FE29-6ABF-4745-8C63-907E7B53D8BC}" srcOrd="0" destOrd="0" presId="urn:microsoft.com/office/officeart/2005/8/layout/lProcess2"/>
    <dgm:cxn modelId="{9FF7ACFD-3464-455D-BCCA-75D894EB57FA}" type="presParOf" srcId="{7264FE29-6ABF-4745-8C63-907E7B53D8BC}" destId="{D0C02747-794B-4585-A7DC-9CAC27F7AF0F}" srcOrd="0" destOrd="0" presId="urn:microsoft.com/office/officeart/2005/8/layout/lProcess2"/>
    <dgm:cxn modelId="{6D0FEF63-4786-4461-A523-0BA26F89F20F}" type="presParOf" srcId="{D9365BC7-B1BC-46D9-82A5-7802902BCF7A}" destId="{AE46FAB4-F504-4124-B596-728DA80F01E5}" srcOrd="1" destOrd="0" presId="urn:microsoft.com/office/officeart/2005/8/layout/lProcess2"/>
    <dgm:cxn modelId="{B9D360B0-9A1C-4AEC-8075-A4BA139BA5F1}" type="presParOf" srcId="{D9365BC7-B1BC-46D9-82A5-7802902BCF7A}" destId="{180847E6-9E9D-4BC1-A117-9BB629275AAE}" srcOrd="2" destOrd="0" presId="urn:microsoft.com/office/officeart/2005/8/layout/lProcess2"/>
    <dgm:cxn modelId="{C8B163C1-1790-407B-856A-B39F35B0A345}" type="presParOf" srcId="{180847E6-9E9D-4BC1-A117-9BB629275AAE}" destId="{0F6B5791-5F53-41CE-9B07-C4C4698D242A}" srcOrd="0" destOrd="0" presId="urn:microsoft.com/office/officeart/2005/8/layout/lProcess2"/>
    <dgm:cxn modelId="{C25C519B-51CD-4E10-9BC1-DDF96E0B7EFD}" type="presParOf" srcId="{180847E6-9E9D-4BC1-A117-9BB629275AAE}" destId="{4E481657-1297-450F-929F-F455DE358542}" srcOrd="1" destOrd="0" presId="urn:microsoft.com/office/officeart/2005/8/layout/lProcess2"/>
    <dgm:cxn modelId="{EFBD63EF-08B8-48EC-94BC-AB06E9729E1F}" type="presParOf" srcId="{180847E6-9E9D-4BC1-A117-9BB629275AAE}" destId="{D14674C3-9096-4895-8F5A-FC7962F913B8}" srcOrd="2" destOrd="0" presId="urn:microsoft.com/office/officeart/2005/8/layout/lProcess2"/>
    <dgm:cxn modelId="{1748623C-47CB-473B-AD27-321A13773000}" type="presParOf" srcId="{D14674C3-9096-4895-8F5A-FC7962F913B8}" destId="{AA66433D-11C4-45CF-9EA2-0E13C157C64A}" srcOrd="0" destOrd="0" presId="urn:microsoft.com/office/officeart/2005/8/layout/lProcess2"/>
    <dgm:cxn modelId="{1471A906-8319-4FB7-9B74-AFCB7B8A3D72}" type="presParOf" srcId="{AA66433D-11C4-45CF-9EA2-0E13C157C64A}" destId="{A57E869F-6735-47FA-A868-05B0F1C5921D}" srcOrd="0" destOrd="0" presId="urn:microsoft.com/office/officeart/2005/8/layout/lProcess2"/>
    <dgm:cxn modelId="{CAA9D6CB-7C0F-4144-837F-80812A37811D}" type="presParOf" srcId="{AA66433D-11C4-45CF-9EA2-0E13C157C64A}" destId="{D9EF754C-B830-4F2F-A599-F9C6D84186AD}" srcOrd="1" destOrd="0" presId="urn:microsoft.com/office/officeart/2005/8/layout/lProcess2"/>
    <dgm:cxn modelId="{4B8EC627-7508-40E7-A613-7A84B1428509}" type="presParOf" srcId="{AA66433D-11C4-45CF-9EA2-0E13C157C64A}" destId="{B9478DB7-DCD2-4059-B355-FA29E4074C63}" srcOrd="2" destOrd="0" presId="urn:microsoft.com/office/officeart/2005/8/layout/lProcess2"/>
    <dgm:cxn modelId="{0F39B634-8122-4376-9890-5AC227431F04}" type="presParOf" srcId="{AA66433D-11C4-45CF-9EA2-0E13C157C64A}" destId="{E5C7B788-DE01-4F6D-87DE-569146CD159F}" srcOrd="3" destOrd="0" presId="urn:microsoft.com/office/officeart/2005/8/layout/lProcess2"/>
    <dgm:cxn modelId="{F5A6579D-182D-4E5C-BF79-E860180BC070}" type="presParOf" srcId="{AA66433D-11C4-45CF-9EA2-0E13C157C64A}" destId="{60673BF9-043A-469F-939A-CBF00FCE7230}" srcOrd="4" destOrd="0" presId="urn:microsoft.com/office/officeart/2005/8/layout/lProcess2"/>
    <dgm:cxn modelId="{99B456A8-AFD3-48DA-8FA7-004DD9F1352E}" type="presParOf" srcId="{AA66433D-11C4-45CF-9EA2-0E13C157C64A}" destId="{63D80561-0655-4B5A-AAA9-0AB25DD4FFB3}" srcOrd="5" destOrd="0" presId="urn:microsoft.com/office/officeart/2005/8/layout/lProcess2"/>
    <dgm:cxn modelId="{C1DB15F2-178B-455A-8D00-4582BF52C58F}" type="presParOf" srcId="{AA66433D-11C4-45CF-9EA2-0E13C157C64A}" destId="{222CD265-0FE5-4A7A-A270-ADA86815E9E4}" srcOrd="6" destOrd="0" presId="urn:microsoft.com/office/officeart/2005/8/layout/lProcess2"/>
    <dgm:cxn modelId="{D2E7B127-980C-4DDC-BDD1-93B9AFA12952}" type="presParOf" srcId="{AA66433D-11C4-45CF-9EA2-0E13C157C64A}" destId="{F8C44EC5-8FC5-4F8E-ABDA-DA9FFA1F7286}" srcOrd="7" destOrd="0" presId="urn:microsoft.com/office/officeart/2005/8/layout/lProcess2"/>
    <dgm:cxn modelId="{8CD78BCA-C8CF-43CC-B6B8-EA88A13A3182}" type="presParOf" srcId="{AA66433D-11C4-45CF-9EA2-0E13C157C64A}" destId="{2D3C8833-3344-4566-937B-599E120D4E1E}" srcOrd="8" destOrd="0" presId="urn:microsoft.com/office/officeart/2005/8/layout/lProcess2"/>
    <dgm:cxn modelId="{593DD31D-72D6-4BB0-AF0B-3C11B7EC452B}" type="presParOf" srcId="{AA66433D-11C4-45CF-9EA2-0E13C157C64A}" destId="{9A9D2325-EC6D-4D7C-B45E-6977520E16E9}" srcOrd="9" destOrd="0" presId="urn:microsoft.com/office/officeart/2005/8/layout/lProcess2"/>
    <dgm:cxn modelId="{25BAA8C9-C4D7-4174-B70D-9A885B2FC274}" type="presParOf" srcId="{AA66433D-11C4-45CF-9EA2-0E13C157C64A}" destId="{E49F1F0A-2A83-4990-AB01-D8DF2A3FC1CD}" srcOrd="10" destOrd="0" presId="urn:microsoft.com/office/officeart/2005/8/layout/lProcess2"/>
    <dgm:cxn modelId="{6F82E252-E8A8-4DD8-82FE-AA09BF18D379}" type="presParOf" srcId="{AA66433D-11C4-45CF-9EA2-0E13C157C64A}" destId="{5D7ABB71-CFF4-41F9-B2FF-FBCA030B7A03}" srcOrd="11" destOrd="0" presId="urn:microsoft.com/office/officeart/2005/8/layout/lProcess2"/>
    <dgm:cxn modelId="{DEE0A79A-67F2-4C7A-BD30-143E79776969}" type="presParOf" srcId="{AA66433D-11C4-45CF-9EA2-0E13C157C64A}" destId="{F3BC95F4-9665-495C-9E72-B478F0A71FAE}" srcOrd="12" destOrd="0" presId="urn:microsoft.com/office/officeart/2005/8/layout/lProcess2"/>
    <dgm:cxn modelId="{0942D9FF-7A13-401C-8334-B7E9DD8CC363}" type="presParOf" srcId="{AA66433D-11C4-45CF-9EA2-0E13C157C64A}" destId="{85E63745-B3E0-4E18-963E-EB8F7396674E}" srcOrd="13" destOrd="0" presId="urn:microsoft.com/office/officeart/2005/8/layout/lProcess2"/>
    <dgm:cxn modelId="{1D7916F3-BE22-49EE-86E6-4F51905C7756}" type="presParOf" srcId="{AA66433D-11C4-45CF-9EA2-0E13C157C64A}" destId="{00413349-96B0-44F2-9F6A-0B99CE030B54}" srcOrd="14" destOrd="0" presId="urn:microsoft.com/office/officeart/2005/8/layout/lProcess2"/>
    <dgm:cxn modelId="{614F4CC7-DBFC-4046-BE01-ABE94A8611DF}" type="presParOf" srcId="{AA66433D-11C4-45CF-9EA2-0E13C157C64A}" destId="{E0C1D3C2-D8B7-4289-9E36-DC4668502DFF}" srcOrd="15" destOrd="0" presId="urn:microsoft.com/office/officeart/2005/8/layout/lProcess2"/>
    <dgm:cxn modelId="{A75E765C-DB6D-44C5-85C4-F44B56D03E9C}" type="presParOf" srcId="{AA66433D-11C4-45CF-9EA2-0E13C157C64A}" destId="{C0C3EE4A-CC09-4AB6-A7D4-2E15467E0EE0}" srcOrd="16" destOrd="0" presId="urn:microsoft.com/office/officeart/2005/8/layout/lProcess2"/>
    <dgm:cxn modelId="{4E0A9764-55D5-4BF3-937D-B8FC8745CBD7}" type="presParOf" srcId="{D9365BC7-B1BC-46D9-82A5-7802902BCF7A}" destId="{ED223AEE-6340-47B1-AA03-1DA3CE2BC98E}" srcOrd="3" destOrd="0" presId="urn:microsoft.com/office/officeart/2005/8/layout/lProcess2"/>
    <dgm:cxn modelId="{883AFAF8-3EDD-4599-B948-399D695BE19F}" type="presParOf" srcId="{D9365BC7-B1BC-46D9-82A5-7802902BCF7A}" destId="{584C89D9-E047-4B9C-9DC9-003C81465E47}" srcOrd="4" destOrd="0" presId="urn:microsoft.com/office/officeart/2005/8/layout/lProcess2"/>
    <dgm:cxn modelId="{CCE6EE2E-750E-4A9B-80FA-928434D91514}" type="presParOf" srcId="{584C89D9-E047-4B9C-9DC9-003C81465E47}" destId="{BCE67EEC-D0B5-4A3C-9757-63F0BB31A05D}" srcOrd="0" destOrd="0" presId="urn:microsoft.com/office/officeart/2005/8/layout/lProcess2"/>
    <dgm:cxn modelId="{100A0E2B-2B21-43B8-BBD8-C5F0E048D06D}" type="presParOf" srcId="{584C89D9-E047-4B9C-9DC9-003C81465E47}" destId="{DA61CBA4-5787-420C-BA0E-6CC363DBBA22}" srcOrd="1" destOrd="0" presId="urn:microsoft.com/office/officeart/2005/8/layout/lProcess2"/>
    <dgm:cxn modelId="{CA137948-EFD8-4448-BC41-0FE53220A7E9}" type="presParOf" srcId="{584C89D9-E047-4B9C-9DC9-003C81465E47}" destId="{722FAF65-2015-4CA0-92A4-AFB97D6535E1}" srcOrd="2" destOrd="0" presId="urn:microsoft.com/office/officeart/2005/8/layout/lProcess2"/>
    <dgm:cxn modelId="{D50A5EC6-143E-4543-9F1C-29BF4B215AD5}" type="presParOf" srcId="{722FAF65-2015-4CA0-92A4-AFB97D6535E1}" destId="{F428B07F-AA47-4563-BE50-D165A814BDB8}" srcOrd="0" destOrd="0" presId="urn:microsoft.com/office/officeart/2005/8/layout/lProcess2"/>
    <dgm:cxn modelId="{960BF15C-A8DC-4147-8BC7-1F73C2ED7A04}" type="presParOf" srcId="{F428B07F-AA47-4563-BE50-D165A814BDB8}" destId="{E24E9047-AE0A-4529-A08A-1FD0441A444E}" srcOrd="0" destOrd="0" presId="urn:microsoft.com/office/officeart/2005/8/layout/lProcess2"/>
    <dgm:cxn modelId="{181A8E58-1795-45BB-BF04-D9E9AF2C4549}" type="presParOf" srcId="{F428B07F-AA47-4563-BE50-D165A814BDB8}" destId="{36958664-75D7-4C1B-B4D3-1CABD435EC50}" srcOrd="1" destOrd="0" presId="urn:microsoft.com/office/officeart/2005/8/layout/lProcess2"/>
    <dgm:cxn modelId="{83BD5C9E-4C0C-46B9-8A05-976C6F225C62}" type="presParOf" srcId="{F428B07F-AA47-4563-BE50-D165A814BDB8}" destId="{B449DD58-A46A-4906-BD00-6BB48B030647}" srcOrd="2" destOrd="0" presId="urn:microsoft.com/office/officeart/2005/8/layout/lProcess2"/>
    <dgm:cxn modelId="{6B063C19-959F-4F8C-BE80-33D0716F9325}" type="presParOf" srcId="{F428B07F-AA47-4563-BE50-D165A814BDB8}" destId="{059F1A5C-6A95-49A6-BB3C-5417DD51D8D2}" srcOrd="3" destOrd="0" presId="urn:microsoft.com/office/officeart/2005/8/layout/lProcess2"/>
    <dgm:cxn modelId="{4F287FA0-06A2-4CA3-BBF7-BAEA393030C1}" type="presParOf" srcId="{F428B07F-AA47-4563-BE50-D165A814BDB8}" destId="{78BDAD77-5C60-4952-A273-C5C3D868249B}" srcOrd="4" destOrd="0" presId="urn:microsoft.com/office/officeart/2005/8/layout/lProcess2"/>
    <dgm:cxn modelId="{76159319-02E1-47D9-A5F7-F3B0ED852FA0}" type="presParOf" srcId="{F428B07F-AA47-4563-BE50-D165A814BDB8}" destId="{7EE327D5-9281-4A92-9D2F-1484F2160C5C}" srcOrd="5" destOrd="0" presId="urn:microsoft.com/office/officeart/2005/8/layout/lProcess2"/>
    <dgm:cxn modelId="{700427B4-EC0A-40B2-9CB2-3AFE99BC7F20}" type="presParOf" srcId="{F428B07F-AA47-4563-BE50-D165A814BDB8}" destId="{8732456B-E997-4A91-8EBB-17997916282A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8878B9-4687-486B-8E62-DF0F4B1BD0BF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nl-BE"/>
        </a:p>
      </dgm:t>
    </dgm:pt>
    <dgm:pt modelId="{DF01CF78-D393-4AC0-AAE4-B2A3C47E0514}">
      <dgm:prSet/>
      <dgm:spPr/>
      <dgm:t>
        <a:bodyPr/>
        <a:lstStyle/>
        <a:p>
          <a:r>
            <a:rPr lang="nl-BE" dirty="0"/>
            <a:t>Dwaalprofeten (26-29)</a:t>
          </a:r>
        </a:p>
      </dgm:t>
    </dgm:pt>
    <dgm:pt modelId="{15BA1FC6-4037-4780-ABB1-1746049592A6}" type="parTrans" cxnId="{8AD63651-BA74-4DC3-AEC5-D366C9C7E7CF}">
      <dgm:prSet/>
      <dgm:spPr/>
      <dgm:t>
        <a:bodyPr/>
        <a:lstStyle/>
        <a:p>
          <a:endParaRPr lang="nl-BE"/>
        </a:p>
      </dgm:t>
    </dgm:pt>
    <dgm:pt modelId="{E451E791-897B-4881-AD2E-88F73A109386}" type="sibTrans" cxnId="{8AD63651-BA74-4DC3-AEC5-D366C9C7E7CF}">
      <dgm:prSet/>
      <dgm:spPr/>
      <dgm:t>
        <a:bodyPr/>
        <a:lstStyle/>
        <a:p>
          <a:endParaRPr lang="nl-BE"/>
        </a:p>
      </dgm:t>
    </dgm:pt>
    <dgm:pt modelId="{815FB6E9-68EA-4B69-9301-C854DEED5725}">
      <dgm:prSet/>
      <dgm:spPr/>
      <dgm:t>
        <a:bodyPr/>
        <a:lstStyle/>
        <a:p>
          <a:r>
            <a:rPr lang="nl-BE" dirty="0"/>
            <a:t>Toekomstig herstel</a:t>
          </a:r>
          <a:br>
            <a:rPr lang="nl-BE" dirty="0"/>
          </a:br>
          <a:r>
            <a:rPr lang="nl-BE" dirty="0"/>
            <a:t>(30-33)</a:t>
          </a:r>
        </a:p>
      </dgm:t>
    </dgm:pt>
    <dgm:pt modelId="{35FA85FE-5154-4DDC-BB64-EE5C1E4F98B3}" type="parTrans" cxnId="{497D8946-D711-49C8-8CD1-81CD0C21F225}">
      <dgm:prSet/>
      <dgm:spPr/>
      <dgm:t>
        <a:bodyPr/>
        <a:lstStyle/>
        <a:p>
          <a:endParaRPr lang="nl-BE"/>
        </a:p>
      </dgm:t>
    </dgm:pt>
    <dgm:pt modelId="{FF2837E7-7141-4AA9-ADE8-D5B3DF0714E9}" type="sibTrans" cxnId="{497D8946-D711-49C8-8CD1-81CD0C21F225}">
      <dgm:prSet/>
      <dgm:spPr/>
      <dgm:t>
        <a:bodyPr/>
        <a:lstStyle/>
        <a:p>
          <a:endParaRPr lang="nl-BE"/>
        </a:p>
      </dgm:t>
    </dgm:pt>
    <dgm:pt modelId="{C485E295-C551-4C90-A0A9-AF2E598298FF}">
      <dgm:prSet/>
      <dgm:spPr/>
      <dgm:t>
        <a:bodyPr/>
        <a:lstStyle/>
        <a:p>
          <a:r>
            <a:rPr lang="nl-BE" dirty="0"/>
            <a:t>Conflict met het volk (26)</a:t>
          </a:r>
        </a:p>
      </dgm:t>
    </dgm:pt>
    <dgm:pt modelId="{3AFDE972-2C57-4A31-9868-A34108093DBD}" type="parTrans" cxnId="{56046C8A-ACF7-4AC3-B3E9-E22495FCC97C}">
      <dgm:prSet/>
      <dgm:spPr/>
      <dgm:t>
        <a:bodyPr/>
        <a:lstStyle/>
        <a:p>
          <a:endParaRPr lang="nl-BE"/>
        </a:p>
      </dgm:t>
    </dgm:pt>
    <dgm:pt modelId="{FBD75862-6F5F-4297-8B4D-F101FD6B3187}" type="sibTrans" cxnId="{56046C8A-ACF7-4AC3-B3E9-E22495FCC97C}">
      <dgm:prSet/>
      <dgm:spPr/>
      <dgm:t>
        <a:bodyPr/>
        <a:lstStyle/>
        <a:p>
          <a:endParaRPr lang="nl-BE"/>
        </a:p>
      </dgm:t>
    </dgm:pt>
    <dgm:pt modelId="{975BCE6F-D144-493F-B5B1-7779C7DA46E4}">
      <dgm:prSet/>
      <dgm:spPr/>
      <dgm:t>
        <a:bodyPr/>
        <a:lstStyle/>
        <a:p>
          <a:r>
            <a:rPr lang="nl-BE" dirty="0"/>
            <a:t>Conflict met </a:t>
          </a:r>
          <a:r>
            <a:rPr lang="nl-BE" dirty="0" err="1"/>
            <a:t>Chananja</a:t>
          </a:r>
          <a:r>
            <a:rPr lang="nl-BE" dirty="0"/>
            <a:t> (27-28)</a:t>
          </a:r>
        </a:p>
      </dgm:t>
    </dgm:pt>
    <dgm:pt modelId="{08C61395-ACD1-46D5-A26C-B07740E09792}" type="parTrans" cxnId="{B29D4DDF-38AD-4C87-84DA-C12456BF1F38}">
      <dgm:prSet/>
      <dgm:spPr/>
      <dgm:t>
        <a:bodyPr/>
        <a:lstStyle/>
        <a:p>
          <a:endParaRPr lang="nl-BE"/>
        </a:p>
      </dgm:t>
    </dgm:pt>
    <dgm:pt modelId="{E7A8180A-06C4-4E31-9E18-FA1EC60F0B2C}" type="sibTrans" cxnId="{B29D4DDF-38AD-4C87-84DA-C12456BF1F38}">
      <dgm:prSet/>
      <dgm:spPr/>
      <dgm:t>
        <a:bodyPr/>
        <a:lstStyle/>
        <a:p>
          <a:endParaRPr lang="nl-BE"/>
        </a:p>
      </dgm:t>
    </dgm:pt>
    <dgm:pt modelId="{F5398A15-6AC0-4938-95F5-3BAB488190D8}">
      <dgm:prSet/>
      <dgm:spPr/>
      <dgm:t>
        <a:bodyPr/>
        <a:lstStyle/>
        <a:p>
          <a:r>
            <a:rPr lang="nl-BE" dirty="0"/>
            <a:t>Nieuwe verbond (30-31)</a:t>
          </a:r>
        </a:p>
      </dgm:t>
    </dgm:pt>
    <dgm:pt modelId="{5E6C163B-90D8-4CD6-BB5F-0BF8D67CBB1A}" type="parTrans" cxnId="{553A61B6-349C-428D-BD51-38D0927AEC3E}">
      <dgm:prSet/>
      <dgm:spPr/>
      <dgm:t>
        <a:bodyPr/>
        <a:lstStyle/>
        <a:p>
          <a:endParaRPr lang="nl-BE"/>
        </a:p>
      </dgm:t>
    </dgm:pt>
    <dgm:pt modelId="{9D37FEF6-1813-4616-99F3-BFDC2C03E6C4}" type="sibTrans" cxnId="{553A61B6-349C-428D-BD51-38D0927AEC3E}">
      <dgm:prSet/>
      <dgm:spPr/>
      <dgm:t>
        <a:bodyPr/>
        <a:lstStyle/>
        <a:p>
          <a:endParaRPr lang="nl-BE"/>
        </a:p>
      </dgm:t>
    </dgm:pt>
    <dgm:pt modelId="{1491A0E5-96A3-4B5C-BC4D-316B48B78C95}">
      <dgm:prSet/>
      <dgm:spPr/>
      <dgm:t>
        <a:bodyPr/>
        <a:lstStyle/>
        <a:p>
          <a:r>
            <a:rPr lang="nl-BE" dirty="0"/>
            <a:t>Verbondsbeloften (33)</a:t>
          </a:r>
        </a:p>
      </dgm:t>
    </dgm:pt>
    <dgm:pt modelId="{5CDCC949-F6E2-4027-A48A-6502C5ECB8B9}" type="parTrans" cxnId="{597A02EE-9C49-4399-98B7-04D28564460F}">
      <dgm:prSet/>
      <dgm:spPr/>
      <dgm:t>
        <a:bodyPr/>
        <a:lstStyle/>
        <a:p>
          <a:endParaRPr lang="nl-BE"/>
        </a:p>
      </dgm:t>
    </dgm:pt>
    <dgm:pt modelId="{379BFD1B-783E-47D6-940E-02088F99CDDB}" type="sibTrans" cxnId="{597A02EE-9C49-4399-98B7-04D28564460F}">
      <dgm:prSet/>
      <dgm:spPr/>
      <dgm:t>
        <a:bodyPr/>
        <a:lstStyle/>
        <a:p>
          <a:endParaRPr lang="nl-BE"/>
        </a:p>
      </dgm:t>
    </dgm:pt>
    <dgm:pt modelId="{B2A150DF-274F-4792-A600-AFD50993CC53}">
      <dgm:prSet/>
      <dgm:spPr/>
      <dgm:t>
        <a:bodyPr/>
        <a:lstStyle/>
        <a:p>
          <a:r>
            <a:rPr lang="nl-BE" dirty="0"/>
            <a:t>Andere dwaalprofeten (29)</a:t>
          </a:r>
        </a:p>
      </dgm:t>
    </dgm:pt>
    <dgm:pt modelId="{65800648-F4CF-4B87-AB54-D7A05C1AE7FC}" type="parTrans" cxnId="{BD19FB00-B7FC-4F8F-A8EB-D8E3A6493381}">
      <dgm:prSet/>
      <dgm:spPr/>
      <dgm:t>
        <a:bodyPr/>
        <a:lstStyle/>
        <a:p>
          <a:endParaRPr lang="nl-BE"/>
        </a:p>
      </dgm:t>
    </dgm:pt>
    <dgm:pt modelId="{D7A6C4D6-1094-4F41-93FB-5CDD2C7CA6B3}" type="sibTrans" cxnId="{BD19FB00-B7FC-4F8F-A8EB-D8E3A6493381}">
      <dgm:prSet/>
      <dgm:spPr/>
      <dgm:t>
        <a:bodyPr/>
        <a:lstStyle/>
        <a:p>
          <a:endParaRPr lang="nl-BE"/>
        </a:p>
      </dgm:t>
    </dgm:pt>
    <dgm:pt modelId="{1A4A4CE5-B8D0-4D41-94D1-C5BE7FB531E9}">
      <dgm:prSet/>
      <dgm:spPr/>
      <dgm:t>
        <a:bodyPr/>
        <a:lstStyle/>
        <a:p>
          <a:r>
            <a:rPr lang="nl-BE" dirty="0"/>
            <a:t>Kopen van grond (32)</a:t>
          </a:r>
        </a:p>
      </dgm:t>
    </dgm:pt>
    <dgm:pt modelId="{8584A510-C287-428C-8818-8FA390E83EBA}" type="parTrans" cxnId="{97D23445-6139-4E02-86CB-F4ABD62C7729}">
      <dgm:prSet/>
      <dgm:spPr/>
      <dgm:t>
        <a:bodyPr/>
        <a:lstStyle/>
        <a:p>
          <a:endParaRPr lang="nl-BE"/>
        </a:p>
      </dgm:t>
    </dgm:pt>
    <dgm:pt modelId="{F70F5E5A-D3ED-414C-945B-68B05D70C4E6}" type="sibTrans" cxnId="{97D23445-6139-4E02-86CB-F4ABD62C7729}">
      <dgm:prSet/>
      <dgm:spPr/>
      <dgm:t>
        <a:bodyPr/>
        <a:lstStyle/>
        <a:p>
          <a:endParaRPr lang="nl-BE"/>
        </a:p>
      </dgm:t>
    </dgm:pt>
    <dgm:pt modelId="{D9365BC7-B1BC-46D9-82A5-7802902BCF7A}" type="pres">
      <dgm:prSet presAssocID="{B78878B9-4687-486B-8E62-DF0F4B1BD0BF}" presName="theList" presStyleCnt="0">
        <dgm:presLayoutVars>
          <dgm:dir/>
          <dgm:animLvl val="lvl"/>
          <dgm:resizeHandles val="exact"/>
        </dgm:presLayoutVars>
      </dgm:prSet>
      <dgm:spPr/>
    </dgm:pt>
    <dgm:pt modelId="{34B1305E-3AFA-4869-A3D6-91771360CB92}" type="pres">
      <dgm:prSet presAssocID="{DF01CF78-D393-4AC0-AAE4-B2A3C47E0514}" presName="compNode" presStyleCnt="0"/>
      <dgm:spPr/>
    </dgm:pt>
    <dgm:pt modelId="{76952ED7-362C-4F22-8812-158CE29F3312}" type="pres">
      <dgm:prSet presAssocID="{DF01CF78-D393-4AC0-AAE4-B2A3C47E0514}" presName="aNode" presStyleLbl="bgShp" presStyleIdx="0" presStyleCnt="2"/>
      <dgm:spPr/>
    </dgm:pt>
    <dgm:pt modelId="{F7FB8EAC-76E2-42E7-9C48-FC0096D4A578}" type="pres">
      <dgm:prSet presAssocID="{DF01CF78-D393-4AC0-AAE4-B2A3C47E0514}" presName="textNode" presStyleLbl="bgShp" presStyleIdx="0" presStyleCnt="2"/>
      <dgm:spPr/>
    </dgm:pt>
    <dgm:pt modelId="{E810667E-8267-4B56-B8B9-1C0D98EB38A3}" type="pres">
      <dgm:prSet presAssocID="{DF01CF78-D393-4AC0-AAE4-B2A3C47E0514}" presName="compChildNode" presStyleCnt="0"/>
      <dgm:spPr/>
    </dgm:pt>
    <dgm:pt modelId="{41355301-10D6-43EB-B7D8-163DF3A57CCD}" type="pres">
      <dgm:prSet presAssocID="{DF01CF78-D393-4AC0-AAE4-B2A3C47E0514}" presName="theInnerList" presStyleCnt="0"/>
      <dgm:spPr/>
    </dgm:pt>
    <dgm:pt modelId="{0CF0151E-2BF3-4F9B-9E96-CA6159549BDE}" type="pres">
      <dgm:prSet presAssocID="{C485E295-C551-4C90-A0A9-AF2E598298FF}" presName="childNode" presStyleLbl="node1" presStyleIdx="0" presStyleCnt="6">
        <dgm:presLayoutVars>
          <dgm:bulletEnabled val="1"/>
        </dgm:presLayoutVars>
      </dgm:prSet>
      <dgm:spPr/>
    </dgm:pt>
    <dgm:pt modelId="{0BF60AAE-84B3-4061-B07A-460811DAF450}" type="pres">
      <dgm:prSet presAssocID="{C485E295-C551-4C90-A0A9-AF2E598298FF}" presName="aSpace2" presStyleCnt="0"/>
      <dgm:spPr/>
    </dgm:pt>
    <dgm:pt modelId="{25D41734-031D-4038-83B8-CC2ABC4911BF}" type="pres">
      <dgm:prSet presAssocID="{975BCE6F-D144-493F-B5B1-7779C7DA46E4}" presName="childNode" presStyleLbl="node1" presStyleIdx="1" presStyleCnt="6">
        <dgm:presLayoutVars>
          <dgm:bulletEnabled val="1"/>
        </dgm:presLayoutVars>
      </dgm:prSet>
      <dgm:spPr/>
    </dgm:pt>
    <dgm:pt modelId="{30BAAD9D-6D49-441D-BD47-A77F87084C4E}" type="pres">
      <dgm:prSet presAssocID="{975BCE6F-D144-493F-B5B1-7779C7DA46E4}" presName="aSpace2" presStyleCnt="0"/>
      <dgm:spPr/>
    </dgm:pt>
    <dgm:pt modelId="{C78357EC-182C-4134-871E-88499250D057}" type="pres">
      <dgm:prSet presAssocID="{B2A150DF-274F-4792-A600-AFD50993CC53}" presName="childNode" presStyleLbl="node1" presStyleIdx="2" presStyleCnt="6">
        <dgm:presLayoutVars>
          <dgm:bulletEnabled val="1"/>
        </dgm:presLayoutVars>
      </dgm:prSet>
      <dgm:spPr/>
    </dgm:pt>
    <dgm:pt modelId="{A4F3C271-F9CA-4A12-8B6C-A15FD80785E0}" type="pres">
      <dgm:prSet presAssocID="{DF01CF78-D393-4AC0-AAE4-B2A3C47E0514}" presName="aSpace" presStyleCnt="0"/>
      <dgm:spPr/>
    </dgm:pt>
    <dgm:pt modelId="{5FD08793-933F-4BC2-A7DA-A62FF6CB7AC0}" type="pres">
      <dgm:prSet presAssocID="{815FB6E9-68EA-4B69-9301-C854DEED5725}" presName="compNode" presStyleCnt="0"/>
      <dgm:spPr/>
    </dgm:pt>
    <dgm:pt modelId="{C4BA9B23-0333-4FE4-AC5C-80A31E735F23}" type="pres">
      <dgm:prSet presAssocID="{815FB6E9-68EA-4B69-9301-C854DEED5725}" presName="aNode" presStyleLbl="bgShp" presStyleIdx="1" presStyleCnt="2"/>
      <dgm:spPr/>
    </dgm:pt>
    <dgm:pt modelId="{3B51B4A3-52F5-41B5-86E2-DE8124120333}" type="pres">
      <dgm:prSet presAssocID="{815FB6E9-68EA-4B69-9301-C854DEED5725}" presName="textNode" presStyleLbl="bgShp" presStyleIdx="1" presStyleCnt="2"/>
      <dgm:spPr/>
    </dgm:pt>
    <dgm:pt modelId="{18A488C5-70BC-48B6-A4F5-72FCC691E15A}" type="pres">
      <dgm:prSet presAssocID="{815FB6E9-68EA-4B69-9301-C854DEED5725}" presName="compChildNode" presStyleCnt="0"/>
      <dgm:spPr/>
    </dgm:pt>
    <dgm:pt modelId="{6B0A2655-05BB-41A0-A3BC-5C243E71EEE7}" type="pres">
      <dgm:prSet presAssocID="{815FB6E9-68EA-4B69-9301-C854DEED5725}" presName="theInnerList" presStyleCnt="0"/>
      <dgm:spPr/>
    </dgm:pt>
    <dgm:pt modelId="{00B22DBB-2D87-409F-AEBC-40B607D81305}" type="pres">
      <dgm:prSet presAssocID="{F5398A15-6AC0-4938-95F5-3BAB488190D8}" presName="childNode" presStyleLbl="node1" presStyleIdx="3" presStyleCnt="6">
        <dgm:presLayoutVars>
          <dgm:bulletEnabled val="1"/>
        </dgm:presLayoutVars>
      </dgm:prSet>
      <dgm:spPr/>
    </dgm:pt>
    <dgm:pt modelId="{CD976F97-A8C5-4110-8B8E-76E49B3B1667}" type="pres">
      <dgm:prSet presAssocID="{F5398A15-6AC0-4938-95F5-3BAB488190D8}" presName="aSpace2" presStyleCnt="0"/>
      <dgm:spPr/>
    </dgm:pt>
    <dgm:pt modelId="{F8501937-0AF2-450D-8464-18D8D9ECE8A9}" type="pres">
      <dgm:prSet presAssocID="{1A4A4CE5-B8D0-4D41-94D1-C5BE7FB531E9}" presName="childNode" presStyleLbl="node1" presStyleIdx="4" presStyleCnt="6">
        <dgm:presLayoutVars>
          <dgm:bulletEnabled val="1"/>
        </dgm:presLayoutVars>
      </dgm:prSet>
      <dgm:spPr/>
    </dgm:pt>
    <dgm:pt modelId="{346073DC-90F2-4EEA-A25C-0C62513EBE84}" type="pres">
      <dgm:prSet presAssocID="{1A4A4CE5-B8D0-4D41-94D1-C5BE7FB531E9}" presName="aSpace2" presStyleCnt="0"/>
      <dgm:spPr/>
    </dgm:pt>
    <dgm:pt modelId="{15E7969B-70C3-4E80-A48B-2805748C8621}" type="pres">
      <dgm:prSet presAssocID="{1491A0E5-96A3-4B5C-BC4D-316B48B78C95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BD19FB00-B7FC-4F8F-A8EB-D8E3A6493381}" srcId="{DF01CF78-D393-4AC0-AAE4-B2A3C47E0514}" destId="{B2A150DF-274F-4792-A600-AFD50993CC53}" srcOrd="2" destOrd="0" parTransId="{65800648-F4CF-4B87-AB54-D7A05C1AE7FC}" sibTransId="{D7A6C4D6-1094-4F41-93FB-5CDD2C7CA6B3}"/>
    <dgm:cxn modelId="{EB436B02-8B4A-4C31-A484-CF9D5DE661A8}" type="presOf" srcId="{1491A0E5-96A3-4B5C-BC4D-316B48B78C95}" destId="{15E7969B-70C3-4E80-A48B-2805748C8621}" srcOrd="0" destOrd="0" presId="urn:microsoft.com/office/officeart/2005/8/layout/lProcess2"/>
    <dgm:cxn modelId="{CBBEB45E-E08B-473B-B82F-D9A8613E4237}" type="presOf" srcId="{C485E295-C551-4C90-A0A9-AF2E598298FF}" destId="{0CF0151E-2BF3-4F9B-9E96-CA6159549BDE}" srcOrd="0" destOrd="0" presId="urn:microsoft.com/office/officeart/2005/8/layout/lProcess2"/>
    <dgm:cxn modelId="{7355A560-2419-42C2-BEA8-64B8D7839C7A}" type="presOf" srcId="{DF01CF78-D393-4AC0-AAE4-B2A3C47E0514}" destId="{F7FB8EAC-76E2-42E7-9C48-FC0096D4A578}" srcOrd="1" destOrd="0" presId="urn:microsoft.com/office/officeart/2005/8/layout/lProcess2"/>
    <dgm:cxn modelId="{4B5D0C42-D01B-43D8-B2A7-CCE131151D58}" type="presOf" srcId="{F5398A15-6AC0-4938-95F5-3BAB488190D8}" destId="{00B22DBB-2D87-409F-AEBC-40B607D81305}" srcOrd="0" destOrd="0" presId="urn:microsoft.com/office/officeart/2005/8/layout/lProcess2"/>
    <dgm:cxn modelId="{97D23445-6139-4E02-86CB-F4ABD62C7729}" srcId="{815FB6E9-68EA-4B69-9301-C854DEED5725}" destId="{1A4A4CE5-B8D0-4D41-94D1-C5BE7FB531E9}" srcOrd="1" destOrd="0" parTransId="{8584A510-C287-428C-8818-8FA390E83EBA}" sibTransId="{F70F5E5A-D3ED-414C-945B-68B05D70C4E6}"/>
    <dgm:cxn modelId="{497D8946-D711-49C8-8CD1-81CD0C21F225}" srcId="{B78878B9-4687-486B-8E62-DF0F4B1BD0BF}" destId="{815FB6E9-68EA-4B69-9301-C854DEED5725}" srcOrd="1" destOrd="0" parTransId="{35FA85FE-5154-4DDC-BB64-EE5C1E4F98B3}" sibTransId="{FF2837E7-7141-4AA9-ADE8-D5B3DF0714E9}"/>
    <dgm:cxn modelId="{8AD63651-BA74-4DC3-AEC5-D366C9C7E7CF}" srcId="{B78878B9-4687-486B-8E62-DF0F4B1BD0BF}" destId="{DF01CF78-D393-4AC0-AAE4-B2A3C47E0514}" srcOrd="0" destOrd="0" parTransId="{15BA1FC6-4037-4780-ABB1-1746049592A6}" sibTransId="{E451E791-897B-4881-AD2E-88F73A109386}"/>
    <dgm:cxn modelId="{E3CA3F76-C1A1-4117-9359-EDBFC79F9204}" type="presOf" srcId="{B2A150DF-274F-4792-A600-AFD50993CC53}" destId="{C78357EC-182C-4134-871E-88499250D057}" srcOrd="0" destOrd="0" presId="urn:microsoft.com/office/officeart/2005/8/layout/lProcess2"/>
    <dgm:cxn modelId="{BC749C82-6E7B-4C03-9AB1-B957EF4BD573}" type="presOf" srcId="{1A4A4CE5-B8D0-4D41-94D1-C5BE7FB531E9}" destId="{F8501937-0AF2-450D-8464-18D8D9ECE8A9}" srcOrd="0" destOrd="0" presId="urn:microsoft.com/office/officeart/2005/8/layout/lProcess2"/>
    <dgm:cxn modelId="{56046C8A-ACF7-4AC3-B3E9-E22495FCC97C}" srcId="{DF01CF78-D393-4AC0-AAE4-B2A3C47E0514}" destId="{C485E295-C551-4C90-A0A9-AF2E598298FF}" srcOrd="0" destOrd="0" parTransId="{3AFDE972-2C57-4A31-9868-A34108093DBD}" sibTransId="{FBD75862-6F5F-4297-8B4D-F101FD6B3187}"/>
    <dgm:cxn modelId="{574D8E95-8349-4A98-8857-D1237DB5CFE4}" type="presOf" srcId="{815FB6E9-68EA-4B69-9301-C854DEED5725}" destId="{C4BA9B23-0333-4FE4-AC5C-80A31E735F23}" srcOrd="0" destOrd="0" presId="urn:microsoft.com/office/officeart/2005/8/layout/lProcess2"/>
    <dgm:cxn modelId="{627C67AE-44B3-4E24-85C4-E4E24D6D4E36}" type="presOf" srcId="{815FB6E9-68EA-4B69-9301-C854DEED5725}" destId="{3B51B4A3-52F5-41B5-86E2-DE8124120333}" srcOrd="1" destOrd="0" presId="urn:microsoft.com/office/officeart/2005/8/layout/lProcess2"/>
    <dgm:cxn modelId="{553A61B6-349C-428D-BD51-38D0927AEC3E}" srcId="{815FB6E9-68EA-4B69-9301-C854DEED5725}" destId="{F5398A15-6AC0-4938-95F5-3BAB488190D8}" srcOrd="0" destOrd="0" parTransId="{5E6C163B-90D8-4CD6-BB5F-0BF8D67CBB1A}" sibTransId="{9D37FEF6-1813-4616-99F3-BFDC2C03E6C4}"/>
    <dgm:cxn modelId="{E90783CE-61EE-49E5-9FA7-D7484DDFAE8E}" type="presOf" srcId="{DF01CF78-D393-4AC0-AAE4-B2A3C47E0514}" destId="{76952ED7-362C-4F22-8812-158CE29F3312}" srcOrd="0" destOrd="0" presId="urn:microsoft.com/office/officeart/2005/8/layout/lProcess2"/>
    <dgm:cxn modelId="{294314CF-0DB4-451D-8B2E-787BF8265A51}" type="presOf" srcId="{975BCE6F-D144-493F-B5B1-7779C7DA46E4}" destId="{25D41734-031D-4038-83B8-CC2ABC4911BF}" srcOrd="0" destOrd="0" presId="urn:microsoft.com/office/officeart/2005/8/layout/lProcess2"/>
    <dgm:cxn modelId="{C40D3ED6-41B8-46A3-9E8B-58B76EA7EDF2}" type="presOf" srcId="{B78878B9-4687-486B-8E62-DF0F4B1BD0BF}" destId="{D9365BC7-B1BC-46D9-82A5-7802902BCF7A}" srcOrd="0" destOrd="0" presId="urn:microsoft.com/office/officeart/2005/8/layout/lProcess2"/>
    <dgm:cxn modelId="{B29D4DDF-38AD-4C87-84DA-C12456BF1F38}" srcId="{DF01CF78-D393-4AC0-AAE4-B2A3C47E0514}" destId="{975BCE6F-D144-493F-B5B1-7779C7DA46E4}" srcOrd="1" destOrd="0" parTransId="{08C61395-ACD1-46D5-A26C-B07740E09792}" sibTransId="{E7A8180A-06C4-4E31-9E18-FA1EC60F0B2C}"/>
    <dgm:cxn modelId="{597A02EE-9C49-4399-98B7-04D28564460F}" srcId="{815FB6E9-68EA-4B69-9301-C854DEED5725}" destId="{1491A0E5-96A3-4B5C-BC4D-316B48B78C95}" srcOrd="2" destOrd="0" parTransId="{5CDCC949-F6E2-4027-A48A-6502C5ECB8B9}" sibTransId="{379BFD1B-783E-47D6-940E-02088F99CDDB}"/>
    <dgm:cxn modelId="{27F263C7-AC89-456B-B08F-9BDE3C05747E}" type="presParOf" srcId="{D9365BC7-B1BC-46D9-82A5-7802902BCF7A}" destId="{34B1305E-3AFA-4869-A3D6-91771360CB92}" srcOrd="0" destOrd="0" presId="urn:microsoft.com/office/officeart/2005/8/layout/lProcess2"/>
    <dgm:cxn modelId="{3A2169A5-5A9E-4702-8A14-D437DEB75F5D}" type="presParOf" srcId="{34B1305E-3AFA-4869-A3D6-91771360CB92}" destId="{76952ED7-362C-4F22-8812-158CE29F3312}" srcOrd="0" destOrd="0" presId="urn:microsoft.com/office/officeart/2005/8/layout/lProcess2"/>
    <dgm:cxn modelId="{0B4D37A6-DD0B-48BA-BB27-D3F0A515D15F}" type="presParOf" srcId="{34B1305E-3AFA-4869-A3D6-91771360CB92}" destId="{F7FB8EAC-76E2-42E7-9C48-FC0096D4A578}" srcOrd="1" destOrd="0" presId="urn:microsoft.com/office/officeart/2005/8/layout/lProcess2"/>
    <dgm:cxn modelId="{38F649C2-69EE-4C1F-9CF2-ED2DE7EDDC69}" type="presParOf" srcId="{34B1305E-3AFA-4869-A3D6-91771360CB92}" destId="{E810667E-8267-4B56-B8B9-1C0D98EB38A3}" srcOrd="2" destOrd="0" presId="urn:microsoft.com/office/officeart/2005/8/layout/lProcess2"/>
    <dgm:cxn modelId="{8E2DFB75-51AE-4E6D-ADFF-61DFF15A248F}" type="presParOf" srcId="{E810667E-8267-4B56-B8B9-1C0D98EB38A3}" destId="{41355301-10D6-43EB-B7D8-163DF3A57CCD}" srcOrd="0" destOrd="0" presId="urn:microsoft.com/office/officeart/2005/8/layout/lProcess2"/>
    <dgm:cxn modelId="{D8BF1457-DFB6-4DEF-8AE9-5FC8E0716451}" type="presParOf" srcId="{41355301-10D6-43EB-B7D8-163DF3A57CCD}" destId="{0CF0151E-2BF3-4F9B-9E96-CA6159549BDE}" srcOrd="0" destOrd="0" presId="urn:microsoft.com/office/officeart/2005/8/layout/lProcess2"/>
    <dgm:cxn modelId="{0A8BBA85-3089-4309-81FD-7C0BB37803A0}" type="presParOf" srcId="{41355301-10D6-43EB-B7D8-163DF3A57CCD}" destId="{0BF60AAE-84B3-4061-B07A-460811DAF450}" srcOrd="1" destOrd="0" presId="urn:microsoft.com/office/officeart/2005/8/layout/lProcess2"/>
    <dgm:cxn modelId="{ADEE0950-8237-48DA-910C-D2503079A451}" type="presParOf" srcId="{41355301-10D6-43EB-B7D8-163DF3A57CCD}" destId="{25D41734-031D-4038-83B8-CC2ABC4911BF}" srcOrd="2" destOrd="0" presId="urn:microsoft.com/office/officeart/2005/8/layout/lProcess2"/>
    <dgm:cxn modelId="{2FF9ABCB-0F51-4A2F-BB1B-87A470A9226D}" type="presParOf" srcId="{41355301-10D6-43EB-B7D8-163DF3A57CCD}" destId="{30BAAD9D-6D49-441D-BD47-A77F87084C4E}" srcOrd="3" destOrd="0" presId="urn:microsoft.com/office/officeart/2005/8/layout/lProcess2"/>
    <dgm:cxn modelId="{2406F4D5-385D-4482-A9AB-2EFA5A7FFD6E}" type="presParOf" srcId="{41355301-10D6-43EB-B7D8-163DF3A57CCD}" destId="{C78357EC-182C-4134-871E-88499250D057}" srcOrd="4" destOrd="0" presId="urn:microsoft.com/office/officeart/2005/8/layout/lProcess2"/>
    <dgm:cxn modelId="{35608671-E346-4CAA-8B85-DA6CB1FEE5D2}" type="presParOf" srcId="{D9365BC7-B1BC-46D9-82A5-7802902BCF7A}" destId="{A4F3C271-F9CA-4A12-8B6C-A15FD80785E0}" srcOrd="1" destOrd="0" presId="urn:microsoft.com/office/officeart/2005/8/layout/lProcess2"/>
    <dgm:cxn modelId="{243FECF7-F9A4-4EC3-93A2-67951544E914}" type="presParOf" srcId="{D9365BC7-B1BC-46D9-82A5-7802902BCF7A}" destId="{5FD08793-933F-4BC2-A7DA-A62FF6CB7AC0}" srcOrd="2" destOrd="0" presId="urn:microsoft.com/office/officeart/2005/8/layout/lProcess2"/>
    <dgm:cxn modelId="{E5097B0B-582B-461A-BDC0-309E9A0DCBFB}" type="presParOf" srcId="{5FD08793-933F-4BC2-A7DA-A62FF6CB7AC0}" destId="{C4BA9B23-0333-4FE4-AC5C-80A31E735F23}" srcOrd="0" destOrd="0" presId="urn:microsoft.com/office/officeart/2005/8/layout/lProcess2"/>
    <dgm:cxn modelId="{D425E0C2-ADB7-4F14-91B9-0DB6B3D3A98A}" type="presParOf" srcId="{5FD08793-933F-4BC2-A7DA-A62FF6CB7AC0}" destId="{3B51B4A3-52F5-41B5-86E2-DE8124120333}" srcOrd="1" destOrd="0" presId="urn:microsoft.com/office/officeart/2005/8/layout/lProcess2"/>
    <dgm:cxn modelId="{246A63C4-7D3A-46AC-9654-44C35892CF49}" type="presParOf" srcId="{5FD08793-933F-4BC2-A7DA-A62FF6CB7AC0}" destId="{18A488C5-70BC-48B6-A4F5-72FCC691E15A}" srcOrd="2" destOrd="0" presId="urn:microsoft.com/office/officeart/2005/8/layout/lProcess2"/>
    <dgm:cxn modelId="{3D4C2103-F339-4C56-A356-12A3DCCFB660}" type="presParOf" srcId="{18A488C5-70BC-48B6-A4F5-72FCC691E15A}" destId="{6B0A2655-05BB-41A0-A3BC-5C243E71EEE7}" srcOrd="0" destOrd="0" presId="urn:microsoft.com/office/officeart/2005/8/layout/lProcess2"/>
    <dgm:cxn modelId="{1A250876-1EFB-4D01-87A9-94901A9B945C}" type="presParOf" srcId="{6B0A2655-05BB-41A0-A3BC-5C243E71EEE7}" destId="{00B22DBB-2D87-409F-AEBC-40B607D81305}" srcOrd="0" destOrd="0" presId="urn:microsoft.com/office/officeart/2005/8/layout/lProcess2"/>
    <dgm:cxn modelId="{FFE2A2B0-C685-4C39-8218-0A8DAB725A23}" type="presParOf" srcId="{6B0A2655-05BB-41A0-A3BC-5C243E71EEE7}" destId="{CD976F97-A8C5-4110-8B8E-76E49B3B1667}" srcOrd="1" destOrd="0" presId="urn:microsoft.com/office/officeart/2005/8/layout/lProcess2"/>
    <dgm:cxn modelId="{9D1F95B5-4271-4284-A423-778DD191A1F5}" type="presParOf" srcId="{6B0A2655-05BB-41A0-A3BC-5C243E71EEE7}" destId="{F8501937-0AF2-450D-8464-18D8D9ECE8A9}" srcOrd="2" destOrd="0" presId="urn:microsoft.com/office/officeart/2005/8/layout/lProcess2"/>
    <dgm:cxn modelId="{611F1F54-B3A5-4E34-ADB8-2DEBFA62CBC1}" type="presParOf" srcId="{6B0A2655-05BB-41A0-A3BC-5C243E71EEE7}" destId="{346073DC-90F2-4EEA-A25C-0C62513EBE84}" srcOrd="3" destOrd="0" presId="urn:microsoft.com/office/officeart/2005/8/layout/lProcess2"/>
    <dgm:cxn modelId="{4F96045D-4D62-45AD-A1E7-0A1F10672239}" type="presParOf" srcId="{6B0A2655-05BB-41A0-A3BC-5C243E71EEE7}" destId="{15E7969B-70C3-4E80-A48B-2805748C862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4FDD41-468D-40F6-A4FD-25F3780F9B54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l-BE"/>
        </a:p>
      </dgm:t>
    </dgm:pt>
    <dgm:pt modelId="{176914C9-6744-4A40-8317-A8E7F1698D8B}">
      <dgm:prSet phldrT="[Tekst]"/>
      <dgm:spPr/>
      <dgm:t>
        <a:bodyPr/>
        <a:lstStyle/>
        <a:p>
          <a:r>
            <a:rPr lang="nl-BE" dirty="0"/>
            <a:t>In de dagen van Jeremia...</a:t>
          </a:r>
        </a:p>
      </dgm:t>
    </dgm:pt>
    <dgm:pt modelId="{F9CFE582-FBAB-402C-B02D-564EF5A65FBD}" type="parTrans" cxnId="{71D4F052-8E83-48D9-81CF-34D28291DBCD}">
      <dgm:prSet/>
      <dgm:spPr/>
      <dgm:t>
        <a:bodyPr/>
        <a:lstStyle/>
        <a:p>
          <a:endParaRPr lang="nl-BE"/>
        </a:p>
      </dgm:t>
    </dgm:pt>
    <dgm:pt modelId="{992C7082-59E5-42B2-A410-FDFA4775DC26}" type="sibTrans" cxnId="{71D4F052-8E83-48D9-81CF-34D28291DBCD}">
      <dgm:prSet/>
      <dgm:spPr/>
      <dgm:t>
        <a:bodyPr/>
        <a:lstStyle/>
        <a:p>
          <a:endParaRPr lang="nl-BE"/>
        </a:p>
      </dgm:t>
    </dgm:pt>
    <dgm:pt modelId="{94CE87F0-452A-473D-A9DD-DA5FDE12EBD3}">
      <dgm:prSet/>
      <dgm:spPr/>
      <dgm:t>
        <a:bodyPr/>
        <a:lstStyle/>
        <a:p>
          <a:r>
            <a:rPr lang="nl-BE"/>
            <a:t>Jeremia verkondigde: ‘Geef je over aan Babylon!’</a:t>
          </a:r>
          <a:endParaRPr lang="nl-BE" dirty="0"/>
        </a:p>
      </dgm:t>
    </dgm:pt>
    <dgm:pt modelId="{F7ADB3EA-709D-45DC-A1B9-EFDAF7BF498C}" type="parTrans" cxnId="{CEDA627B-D770-445C-B6E1-EF02483D5D80}">
      <dgm:prSet/>
      <dgm:spPr/>
      <dgm:t>
        <a:bodyPr/>
        <a:lstStyle/>
        <a:p>
          <a:endParaRPr lang="nl-BE"/>
        </a:p>
      </dgm:t>
    </dgm:pt>
    <dgm:pt modelId="{4E181A99-81B5-414F-B634-FE9DE9E2580E}" type="sibTrans" cxnId="{CEDA627B-D770-445C-B6E1-EF02483D5D80}">
      <dgm:prSet/>
      <dgm:spPr/>
      <dgm:t>
        <a:bodyPr/>
        <a:lstStyle/>
        <a:p>
          <a:endParaRPr lang="nl-BE"/>
        </a:p>
      </dgm:t>
    </dgm:pt>
    <dgm:pt modelId="{DD42DEA3-4D82-407A-9EF6-2587D05228A2}">
      <dgm:prSet/>
      <dgm:spPr/>
      <dgm:t>
        <a:bodyPr/>
        <a:lstStyle/>
        <a:p>
          <a:r>
            <a:rPr lang="nl-BE"/>
            <a:t>Hananja verkondigde: ‘Jeremia werkt voor de tegenstander. God beloofde dat Hij ons zou zegenen. Hij zou zijn vrederijk hier bouwen.’</a:t>
          </a:r>
          <a:br>
            <a:rPr lang="nl-BE"/>
          </a:br>
          <a:endParaRPr lang="nl-BE" dirty="0"/>
        </a:p>
      </dgm:t>
    </dgm:pt>
    <dgm:pt modelId="{7454FDD2-FBBF-48D0-B2D2-CA11A0202416}" type="parTrans" cxnId="{B88CC1BE-00F8-402B-A6DB-88C68DCB1331}">
      <dgm:prSet/>
      <dgm:spPr/>
      <dgm:t>
        <a:bodyPr/>
        <a:lstStyle/>
        <a:p>
          <a:endParaRPr lang="nl-BE"/>
        </a:p>
      </dgm:t>
    </dgm:pt>
    <dgm:pt modelId="{1BB87D1D-293E-4D97-A4F7-11AD6D8DB430}" type="sibTrans" cxnId="{B88CC1BE-00F8-402B-A6DB-88C68DCB1331}">
      <dgm:prSet/>
      <dgm:spPr/>
      <dgm:t>
        <a:bodyPr/>
        <a:lstStyle/>
        <a:p>
          <a:endParaRPr lang="nl-BE"/>
        </a:p>
      </dgm:t>
    </dgm:pt>
    <dgm:pt modelId="{8496AF15-E740-454F-A963-87979EDFC95B}">
      <dgm:prSet/>
      <dgm:spPr/>
      <dgm:t>
        <a:bodyPr/>
        <a:lstStyle/>
        <a:p>
          <a:r>
            <a:rPr lang="nl-BE" dirty="0"/>
            <a:t>Tegenwoordig…</a:t>
          </a:r>
        </a:p>
      </dgm:t>
    </dgm:pt>
    <dgm:pt modelId="{D5996679-FF18-4DC4-9FA0-14FBB828AF26}" type="parTrans" cxnId="{3144EAE2-08CC-4C0A-9BF9-E1479DC3CCB6}">
      <dgm:prSet/>
      <dgm:spPr/>
      <dgm:t>
        <a:bodyPr/>
        <a:lstStyle/>
        <a:p>
          <a:endParaRPr lang="nl-BE"/>
        </a:p>
      </dgm:t>
    </dgm:pt>
    <dgm:pt modelId="{D85AF879-BF1D-4683-8330-C8B819703814}" type="sibTrans" cxnId="{3144EAE2-08CC-4C0A-9BF9-E1479DC3CCB6}">
      <dgm:prSet/>
      <dgm:spPr/>
      <dgm:t>
        <a:bodyPr/>
        <a:lstStyle/>
        <a:p>
          <a:endParaRPr lang="nl-BE"/>
        </a:p>
      </dgm:t>
    </dgm:pt>
    <dgm:pt modelId="{1B38EABC-856B-4F68-9027-48F6B1DB6EA2}">
      <dgm:prSet/>
      <dgm:spPr/>
      <dgm:t>
        <a:bodyPr/>
        <a:lstStyle/>
        <a:p>
          <a:r>
            <a:rPr lang="nl-BE"/>
            <a:t>Profeet 1: ‘Verkoop je kerk en ga naar de satanisten’</a:t>
          </a:r>
          <a:endParaRPr lang="nl-BE" dirty="0"/>
        </a:p>
      </dgm:t>
    </dgm:pt>
    <dgm:pt modelId="{34D0B6E8-2CEA-4E0D-B859-4BEE23C7C84F}" type="parTrans" cxnId="{BA8B4F28-AFCC-47B7-BC60-16AD19D6C228}">
      <dgm:prSet/>
      <dgm:spPr/>
      <dgm:t>
        <a:bodyPr/>
        <a:lstStyle/>
        <a:p>
          <a:endParaRPr lang="nl-BE"/>
        </a:p>
      </dgm:t>
    </dgm:pt>
    <dgm:pt modelId="{C9DA7C49-7CC9-4B95-B808-D14E1384F837}" type="sibTrans" cxnId="{BA8B4F28-AFCC-47B7-BC60-16AD19D6C228}">
      <dgm:prSet/>
      <dgm:spPr/>
      <dgm:t>
        <a:bodyPr/>
        <a:lstStyle/>
        <a:p>
          <a:endParaRPr lang="nl-BE"/>
        </a:p>
      </dgm:t>
    </dgm:pt>
    <dgm:pt modelId="{AF4B0AC7-FAF4-40EF-BC1A-0AB0F4C0B791}">
      <dgm:prSet/>
      <dgm:spPr/>
      <dgm:t>
        <a:bodyPr/>
        <a:lstStyle/>
        <a:p>
          <a:r>
            <a:rPr lang="nl-BE" dirty="0"/>
            <a:t>Profeet 2: ‘Gods Geest wil in deze kerk wonen!’</a:t>
          </a:r>
          <a:br>
            <a:rPr lang="nl-BE" dirty="0"/>
          </a:br>
          <a:br>
            <a:rPr lang="nl-BE" dirty="0"/>
          </a:br>
          <a:endParaRPr lang="nl-BE" dirty="0"/>
        </a:p>
      </dgm:t>
    </dgm:pt>
    <dgm:pt modelId="{AF9477BB-38AE-4399-9E7D-25690AEED214}" type="parTrans" cxnId="{695C9C50-27CA-493B-A7E8-AE7DC7A8EB1C}">
      <dgm:prSet/>
      <dgm:spPr/>
      <dgm:t>
        <a:bodyPr/>
        <a:lstStyle/>
        <a:p>
          <a:endParaRPr lang="nl-BE"/>
        </a:p>
      </dgm:t>
    </dgm:pt>
    <dgm:pt modelId="{010D4390-03B1-4745-A85E-CCB2D2C9900C}" type="sibTrans" cxnId="{695C9C50-27CA-493B-A7E8-AE7DC7A8EB1C}">
      <dgm:prSet/>
      <dgm:spPr/>
      <dgm:t>
        <a:bodyPr/>
        <a:lstStyle/>
        <a:p>
          <a:endParaRPr lang="nl-BE"/>
        </a:p>
      </dgm:t>
    </dgm:pt>
    <dgm:pt modelId="{66219180-699C-4F65-87A5-238818021738}">
      <dgm:prSet/>
      <dgm:spPr/>
      <dgm:t>
        <a:bodyPr/>
        <a:lstStyle/>
        <a:p>
          <a:r>
            <a:rPr lang="nl-BE"/>
            <a:t>Twee stemmen: ‘Zo zegt Jahweh’, klinken. Wie zou je geloven? Waarom?</a:t>
          </a:r>
          <a:endParaRPr lang="nl-BE" dirty="0"/>
        </a:p>
      </dgm:t>
    </dgm:pt>
    <dgm:pt modelId="{5D91DF0B-2FC7-47E7-B1D3-47F9594D2A7C}" type="parTrans" cxnId="{CBB54442-7131-4C69-B58E-DACAB09E6853}">
      <dgm:prSet/>
      <dgm:spPr/>
      <dgm:t>
        <a:bodyPr/>
        <a:lstStyle/>
        <a:p>
          <a:endParaRPr lang="nl-BE"/>
        </a:p>
      </dgm:t>
    </dgm:pt>
    <dgm:pt modelId="{9B48279B-6000-461B-837F-4F55A4789A39}" type="sibTrans" cxnId="{CBB54442-7131-4C69-B58E-DACAB09E6853}">
      <dgm:prSet/>
      <dgm:spPr/>
      <dgm:t>
        <a:bodyPr/>
        <a:lstStyle/>
        <a:p>
          <a:endParaRPr lang="nl-BE"/>
        </a:p>
      </dgm:t>
    </dgm:pt>
    <dgm:pt modelId="{CBA6A253-0784-4693-8F16-3127DBC0F8D8}" type="pres">
      <dgm:prSet presAssocID="{EB4FDD41-468D-40F6-A4FD-25F3780F9B54}" presName="linear" presStyleCnt="0">
        <dgm:presLayoutVars>
          <dgm:animLvl val="lvl"/>
          <dgm:resizeHandles val="exact"/>
        </dgm:presLayoutVars>
      </dgm:prSet>
      <dgm:spPr/>
    </dgm:pt>
    <dgm:pt modelId="{290FB1D0-3ADA-48D4-A9A8-3037B3A825F2}" type="pres">
      <dgm:prSet presAssocID="{176914C9-6744-4A40-8317-A8E7F1698D8B}" presName="parentText" presStyleLbl="node1" presStyleIdx="0" presStyleCnt="3" custScaleY="43174">
        <dgm:presLayoutVars>
          <dgm:chMax val="0"/>
          <dgm:bulletEnabled val="1"/>
        </dgm:presLayoutVars>
      </dgm:prSet>
      <dgm:spPr/>
    </dgm:pt>
    <dgm:pt modelId="{339CE7CA-1F47-4838-941F-F31663E5A51F}" type="pres">
      <dgm:prSet presAssocID="{176914C9-6744-4A40-8317-A8E7F1698D8B}" presName="childText" presStyleLbl="revTx" presStyleIdx="0" presStyleCnt="2">
        <dgm:presLayoutVars>
          <dgm:bulletEnabled val="1"/>
        </dgm:presLayoutVars>
      </dgm:prSet>
      <dgm:spPr/>
    </dgm:pt>
    <dgm:pt modelId="{267EACDC-6C6F-4ECA-B007-94B354D2C0FC}" type="pres">
      <dgm:prSet presAssocID="{8496AF15-E740-454F-A963-87979EDFC95B}" presName="parentText" presStyleLbl="node1" presStyleIdx="1" presStyleCnt="3" custScaleY="43681">
        <dgm:presLayoutVars>
          <dgm:chMax val="0"/>
          <dgm:bulletEnabled val="1"/>
        </dgm:presLayoutVars>
      </dgm:prSet>
      <dgm:spPr/>
    </dgm:pt>
    <dgm:pt modelId="{B98C975B-FE24-4F11-8FE5-E3AD6ABF220C}" type="pres">
      <dgm:prSet presAssocID="{8496AF15-E740-454F-A963-87979EDFC95B}" presName="childText" presStyleLbl="revTx" presStyleIdx="1" presStyleCnt="2">
        <dgm:presLayoutVars>
          <dgm:bulletEnabled val="1"/>
        </dgm:presLayoutVars>
      </dgm:prSet>
      <dgm:spPr/>
    </dgm:pt>
    <dgm:pt modelId="{5A378447-49D2-4BA3-AA57-8D311C829446}" type="pres">
      <dgm:prSet presAssocID="{66219180-699C-4F65-87A5-23881802173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A8B4F28-AFCC-47B7-BC60-16AD19D6C228}" srcId="{8496AF15-E740-454F-A963-87979EDFC95B}" destId="{1B38EABC-856B-4F68-9027-48F6B1DB6EA2}" srcOrd="0" destOrd="0" parTransId="{34D0B6E8-2CEA-4E0D-B859-4BEE23C7C84F}" sibTransId="{C9DA7C49-7CC9-4B95-B808-D14E1384F837}"/>
    <dgm:cxn modelId="{B4D1A93F-99CB-4C0B-B047-CA514B47680B}" type="presOf" srcId="{66219180-699C-4F65-87A5-238818021738}" destId="{5A378447-49D2-4BA3-AA57-8D311C829446}" srcOrd="0" destOrd="0" presId="urn:microsoft.com/office/officeart/2005/8/layout/vList2"/>
    <dgm:cxn modelId="{BB028160-9BC1-4D05-BDC2-A912EC0EFC35}" type="presOf" srcId="{1B38EABC-856B-4F68-9027-48F6B1DB6EA2}" destId="{B98C975B-FE24-4F11-8FE5-E3AD6ABF220C}" srcOrd="0" destOrd="0" presId="urn:microsoft.com/office/officeart/2005/8/layout/vList2"/>
    <dgm:cxn modelId="{CBB54442-7131-4C69-B58E-DACAB09E6853}" srcId="{EB4FDD41-468D-40F6-A4FD-25F3780F9B54}" destId="{66219180-699C-4F65-87A5-238818021738}" srcOrd="2" destOrd="0" parTransId="{5D91DF0B-2FC7-47E7-B1D3-47F9594D2A7C}" sibTransId="{9B48279B-6000-461B-837F-4F55A4789A39}"/>
    <dgm:cxn modelId="{695C9C50-27CA-493B-A7E8-AE7DC7A8EB1C}" srcId="{8496AF15-E740-454F-A963-87979EDFC95B}" destId="{AF4B0AC7-FAF4-40EF-BC1A-0AB0F4C0B791}" srcOrd="1" destOrd="0" parTransId="{AF9477BB-38AE-4399-9E7D-25690AEED214}" sibTransId="{010D4390-03B1-4745-A85E-CCB2D2C9900C}"/>
    <dgm:cxn modelId="{71D4F052-8E83-48D9-81CF-34D28291DBCD}" srcId="{EB4FDD41-468D-40F6-A4FD-25F3780F9B54}" destId="{176914C9-6744-4A40-8317-A8E7F1698D8B}" srcOrd="0" destOrd="0" parTransId="{F9CFE582-FBAB-402C-B02D-564EF5A65FBD}" sibTransId="{992C7082-59E5-42B2-A410-FDFA4775DC26}"/>
    <dgm:cxn modelId="{EAB62C75-CEA5-46E8-BBB9-CD701CF75C1B}" type="presOf" srcId="{176914C9-6744-4A40-8317-A8E7F1698D8B}" destId="{290FB1D0-3ADA-48D4-A9A8-3037B3A825F2}" srcOrd="0" destOrd="0" presId="urn:microsoft.com/office/officeart/2005/8/layout/vList2"/>
    <dgm:cxn modelId="{B87F3656-680B-4E10-8BA3-4C68E3E969FC}" type="presOf" srcId="{8496AF15-E740-454F-A963-87979EDFC95B}" destId="{267EACDC-6C6F-4ECA-B007-94B354D2C0FC}" srcOrd="0" destOrd="0" presId="urn:microsoft.com/office/officeart/2005/8/layout/vList2"/>
    <dgm:cxn modelId="{4379B059-A04B-4640-A7A9-BF2B25A02002}" type="presOf" srcId="{DD42DEA3-4D82-407A-9EF6-2587D05228A2}" destId="{339CE7CA-1F47-4838-941F-F31663E5A51F}" srcOrd="0" destOrd="1" presId="urn:microsoft.com/office/officeart/2005/8/layout/vList2"/>
    <dgm:cxn modelId="{CEDA627B-D770-445C-B6E1-EF02483D5D80}" srcId="{176914C9-6744-4A40-8317-A8E7F1698D8B}" destId="{94CE87F0-452A-473D-A9DD-DA5FDE12EBD3}" srcOrd="0" destOrd="0" parTransId="{F7ADB3EA-709D-45DC-A1B9-EFDAF7BF498C}" sibTransId="{4E181A99-81B5-414F-B634-FE9DE9E2580E}"/>
    <dgm:cxn modelId="{B88CC1BE-00F8-402B-A6DB-88C68DCB1331}" srcId="{176914C9-6744-4A40-8317-A8E7F1698D8B}" destId="{DD42DEA3-4D82-407A-9EF6-2587D05228A2}" srcOrd="1" destOrd="0" parTransId="{7454FDD2-FBBF-48D0-B2D2-CA11A0202416}" sibTransId="{1BB87D1D-293E-4D97-A4F7-11AD6D8DB430}"/>
    <dgm:cxn modelId="{A391E6CD-29BD-4DED-944E-82ED3CEBC431}" type="presOf" srcId="{94CE87F0-452A-473D-A9DD-DA5FDE12EBD3}" destId="{339CE7CA-1F47-4838-941F-F31663E5A51F}" srcOrd="0" destOrd="0" presId="urn:microsoft.com/office/officeart/2005/8/layout/vList2"/>
    <dgm:cxn modelId="{726888D5-1F1B-4619-923F-8C4D2295847D}" type="presOf" srcId="{EB4FDD41-468D-40F6-A4FD-25F3780F9B54}" destId="{CBA6A253-0784-4693-8F16-3127DBC0F8D8}" srcOrd="0" destOrd="0" presId="urn:microsoft.com/office/officeart/2005/8/layout/vList2"/>
    <dgm:cxn modelId="{3144EAE2-08CC-4C0A-9BF9-E1479DC3CCB6}" srcId="{EB4FDD41-468D-40F6-A4FD-25F3780F9B54}" destId="{8496AF15-E740-454F-A963-87979EDFC95B}" srcOrd="1" destOrd="0" parTransId="{D5996679-FF18-4DC4-9FA0-14FBB828AF26}" sibTransId="{D85AF879-BF1D-4683-8330-C8B819703814}"/>
    <dgm:cxn modelId="{FD448AE5-329F-4CE8-93AE-726C719BC78E}" type="presOf" srcId="{AF4B0AC7-FAF4-40EF-BC1A-0AB0F4C0B791}" destId="{B98C975B-FE24-4F11-8FE5-E3AD6ABF220C}" srcOrd="0" destOrd="1" presId="urn:microsoft.com/office/officeart/2005/8/layout/vList2"/>
    <dgm:cxn modelId="{401B88FC-2C94-47B4-B428-C2542D95C99C}" type="presParOf" srcId="{CBA6A253-0784-4693-8F16-3127DBC0F8D8}" destId="{290FB1D0-3ADA-48D4-A9A8-3037B3A825F2}" srcOrd="0" destOrd="0" presId="urn:microsoft.com/office/officeart/2005/8/layout/vList2"/>
    <dgm:cxn modelId="{D312A0F2-FC0B-435A-A04F-3BB5FD1C4109}" type="presParOf" srcId="{CBA6A253-0784-4693-8F16-3127DBC0F8D8}" destId="{339CE7CA-1F47-4838-941F-F31663E5A51F}" srcOrd="1" destOrd="0" presId="urn:microsoft.com/office/officeart/2005/8/layout/vList2"/>
    <dgm:cxn modelId="{68A66E9E-9D72-4827-B721-EF9440DF1E57}" type="presParOf" srcId="{CBA6A253-0784-4693-8F16-3127DBC0F8D8}" destId="{267EACDC-6C6F-4ECA-B007-94B354D2C0FC}" srcOrd="2" destOrd="0" presId="urn:microsoft.com/office/officeart/2005/8/layout/vList2"/>
    <dgm:cxn modelId="{0ED1E5DA-9668-4880-9027-AAB7B84C66B7}" type="presParOf" srcId="{CBA6A253-0784-4693-8F16-3127DBC0F8D8}" destId="{B98C975B-FE24-4F11-8FE5-E3AD6ABF220C}" srcOrd="3" destOrd="0" presId="urn:microsoft.com/office/officeart/2005/8/layout/vList2"/>
    <dgm:cxn modelId="{821AF2F1-031C-4E0F-B0AA-A8F6B51A85E1}" type="presParOf" srcId="{CBA6A253-0784-4693-8F16-3127DBC0F8D8}" destId="{5A378447-49D2-4BA3-AA57-8D311C82944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8878B9-4687-486B-8E62-DF0F4B1BD0BF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nl-BE"/>
        </a:p>
      </dgm:t>
    </dgm:pt>
    <dgm:pt modelId="{DF01CF78-D393-4AC0-AAE4-B2A3C47E0514}">
      <dgm:prSet/>
      <dgm:spPr/>
      <dgm:t>
        <a:bodyPr/>
        <a:lstStyle/>
        <a:p>
          <a:r>
            <a:rPr lang="nl-BE" dirty="0"/>
            <a:t>Dwaalprofeten (26-29)</a:t>
          </a:r>
        </a:p>
      </dgm:t>
    </dgm:pt>
    <dgm:pt modelId="{15BA1FC6-4037-4780-ABB1-1746049592A6}" type="parTrans" cxnId="{8AD63651-BA74-4DC3-AEC5-D366C9C7E7CF}">
      <dgm:prSet/>
      <dgm:spPr/>
      <dgm:t>
        <a:bodyPr/>
        <a:lstStyle/>
        <a:p>
          <a:endParaRPr lang="nl-BE"/>
        </a:p>
      </dgm:t>
    </dgm:pt>
    <dgm:pt modelId="{E451E791-897B-4881-AD2E-88F73A109386}" type="sibTrans" cxnId="{8AD63651-BA74-4DC3-AEC5-D366C9C7E7CF}">
      <dgm:prSet/>
      <dgm:spPr/>
      <dgm:t>
        <a:bodyPr/>
        <a:lstStyle/>
        <a:p>
          <a:endParaRPr lang="nl-BE"/>
        </a:p>
      </dgm:t>
    </dgm:pt>
    <dgm:pt modelId="{815FB6E9-68EA-4B69-9301-C854DEED5725}">
      <dgm:prSet/>
      <dgm:spPr/>
      <dgm:t>
        <a:bodyPr/>
        <a:lstStyle/>
        <a:p>
          <a:r>
            <a:rPr lang="nl-BE" dirty="0"/>
            <a:t>Toekomstig herstel (30-33)</a:t>
          </a:r>
        </a:p>
      </dgm:t>
    </dgm:pt>
    <dgm:pt modelId="{35FA85FE-5154-4DDC-BB64-EE5C1E4F98B3}" type="parTrans" cxnId="{497D8946-D711-49C8-8CD1-81CD0C21F225}">
      <dgm:prSet/>
      <dgm:spPr/>
      <dgm:t>
        <a:bodyPr/>
        <a:lstStyle/>
        <a:p>
          <a:endParaRPr lang="nl-BE"/>
        </a:p>
      </dgm:t>
    </dgm:pt>
    <dgm:pt modelId="{FF2837E7-7141-4AA9-ADE8-D5B3DF0714E9}" type="sibTrans" cxnId="{497D8946-D711-49C8-8CD1-81CD0C21F225}">
      <dgm:prSet/>
      <dgm:spPr/>
      <dgm:t>
        <a:bodyPr/>
        <a:lstStyle/>
        <a:p>
          <a:endParaRPr lang="nl-BE"/>
        </a:p>
      </dgm:t>
    </dgm:pt>
    <dgm:pt modelId="{C485E295-C551-4C90-A0A9-AF2E598298FF}">
      <dgm:prSet/>
      <dgm:spPr/>
      <dgm:t>
        <a:bodyPr/>
        <a:lstStyle/>
        <a:p>
          <a:r>
            <a:rPr lang="nl-BE" dirty="0"/>
            <a:t>Conflict met het volk (26)</a:t>
          </a:r>
        </a:p>
      </dgm:t>
    </dgm:pt>
    <dgm:pt modelId="{3AFDE972-2C57-4A31-9868-A34108093DBD}" type="parTrans" cxnId="{56046C8A-ACF7-4AC3-B3E9-E22495FCC97C}">
      <dgm:prSet/>
      <dgm:spPr/>
      <dgm:t>
        <a:bodyPr/>
        <a:lstStyle/>
        <a:p>
          <a:endParaRPr lang="nl-BE"/>
        </a:p>
      </dgm:t>
    </dgm:pt>
    <dgm:pt modelId="{FBD75862-6F5F-4297-8B4D-F101FD6B3187}" type="sibTrans" cxnId="{56046C8A-ACF7-4AC3-B3E9-E22495FCC97C}">
      <dgm:prSet/>
      <dgm:spPr/>
      <dgm:t>
        <a:bodyPr/>
        <a:lstStyle/>
        <a:p>
          <a:endParaRPr lang="nl-BE"/>
        </a:p>
      </dgm:t>
    </dgm:pt>
    <dgm:pt modelId="{975BCE6F-D144-493F-B5B1-7779C7DA46E4}">
      <dgm:prSet/>
      <dgm:spPr/>
      <dgm:t>
        <a:bodyPr/>
        <a:lstStyle/>
        <a:p>
          <a:r>
            <a:rPr lang="nl-BE" dirty="0"/>
            <a:t>Conflict met </a:t>
          </a:r>
          <a:r>
            <a:rPr lang="nl-BE" dirty="0" err="1"/>
            <a:t>Chananja</a:t>
          </a:r>
          <a:r>
            <a:rPr lang="nl-BE" dirty="0"/>
            <a:t> (27-28)</a:t>
          </a:r>
        </a:p>
      </dgm:t>
    </dgm:pt>
    <dgm:pt modelId="{08C61395-ACD1-46D5-A26C-B07740E09792}" type="parTrans" cxnId="{B29D4DDF-38AD-4C87-84DA-C12456BF1F38}">
      <dgm:prSet/>
      <dgm:spPr/>
      <dgm:t>
        <a:bodyPr/>
        <a:lstStyle/>
        <a:p>
          <a:endParaRPr lang="nl-BE"/>
        </a:p>
      </dgm:t>
    </dgm:pt>
    <dgm:pt modelId="{E7A8180A-06C4-4E31-9E18-FA1EC60F0B2C}" type="sibTrans" cxnId="{B29D4DDF-38AD-4C87-84DA-C12456BF1F38}">
      <dgm:prSet/>
      <dgm:spPr/>
      <dgm:t>
        <a:bodyPr/>
        <a:lstStyle/>
        <a:p>
          <a:endParaRPr lang="nl-BE"/>
        </a:p>
      </dgm:t>
    </dgm:pt>
    <dgm:pt modelId="{F5398A15-6AC0-4938-95F5-3BAB488190D8}">
      <dgm:prSet/>
      <dgm:spPr/>
      <dgm:t>
        <a:bodyPr/>
        <a:lstStyle/>
        <a:p>
          <a:r>
            <a:rPr lang="nl-BE" dirty="0"/>
            <a:t>Nieuwe verbond (30-31)</a:t>
          </a:r>
        </a:p>
      </dgm:t>
    </dgm:pt>
    <dgm:pt modelId="{5E6C163B-90D8-4CD6-BB5F-0BF8D67CBB1A}" type="parTrans" cxnId="{553A61B6-349C-428D-BD51-38D0927AEC3E}">
      <dgm:prSet/>
      <dgm:spPr/>
      <dgm:t>
        <a:bodyPr/>
        <a:lstStyle/>
        <a:p>
          <a:endParaRPr lang="nl-BE"/>
        </a:p>
      </dgm:t>
    </dgm:pt>
    <dgm:pt modelId="{9D37FEF6-1813-4616-99F3-BFDC2C03E6C4}" type="sibTrans" cxnId="{553A61B6-349C-428D-BD51-38D0927AEC3E}">
      <dgm:prSet/>
      <dgm:spPr/>
      <dgm:t>
        <a:bodyPr/>
        <a:lstStyle/>
        <a:p>
          <a:endParaRPr lang="nl-BE"/>
        </a:p>
      </dgm:t>
    </dgm:pt>
    <dgm:pt modelId="{1491A0E5-96A3-4B5C-BC4D-316B48B78C95}">
      <dgm:prSet/>
      <dgm:spPr/>
      <dgm:t>
        <a:bodyPr/>
        <a:lstStyle/>
        <a:p>
          <a:r>
            <a:rPr lang="nl-BE" dirty="0"/>
            <a:t>Verbondsbeloften (33)</a:t>
          </a:r>
        </a:p>
      </dgm:t>
    </dgm:pt>
    <dgm:pt modelId="{5CDCC949-F6E2-4027-A48A-6502C5ECB8B9}" type="parTrans" cxnId="{597A02EE-9C49-4399-98B7-04D28564460F}">
      <dgm:prSet/>
      <dgm:spPr/>
      <dgm:t>
        <a:bodyPr/>
        <a:lstStyle/>
        <a:p>
          <a:endParaRPr lang="nl-BE"/>
        </a:p>
      </dgm:t>
    </dgm:pt>
    <dgm:pt modelId="{379BFD1B-783E-47D6-940E-02088F99CDDB}" type="sibTrans" cxnId="{597A02EE-9C49-4399-98B7-04D28564460F}">
      <dgm:prSet/>
      <dgm:spPr/>
      <dgm:t>
        <a:bodyPr/>
        <a:lstStyle/>
        <a:p>
          <a:endParaRPr lang="nl-BE"/>
        </a:p>
      </dgm:t>
    </dgm:pt>
    <dgm:pt modelId="{B2A150DF-274F-4792-A600-AFD50993CC53}">
      <dgm:prSet/>
      <dgm:spPr/>
      <dgm:t>
        <a:bodyPr/>
        <a:lstStyle/>
        <a:p>
          <a:r>
            <a:rPr lang="nl-BE" dirty="0"/>
            <a:t>Andere dwaalprofeten (29)</a:t>
          </a:r>
        </a:p>
      </dgm:t>
    </dgm:pt>
    <dgm:pt modelId="{65800648-F4CF-4B87-AB54-D7A05C1AE7FC}" type="parTrans" cxnId="{BD19FB00-B7FC-4F8F-A8EB-D8E3A6493381}">
      <dgm:prSet/>
      <dgm:spPr/>
      <dgm:t>
        <a:bodyPr/>
        <a:lstStyle/>
        <a:p>
          <a:endParaRPr lang="nl-BE"/>
        </a:p>
      </dgm:t>
    </dgm:pt>
    <dgm:pt modelId="{D7A6C4D6-1094-4F41-93FB-5CDD2C7CA6B3}" type="sibTrans" cxnId="{BD19FB00-B7FC-4F8F-A8EB-D8E3A6493381}">
      <dgm:prSet/>
      <dgm:spPr/>
      <dgm:t>
        <a:bodyPr/>
        <a:lstStyle/>
        <a:p>
          <a:endParaRPr lang="nl-BE"/>
        </a:p>
      </dgm:t>
    </dgm:pt>
    <dgm:pt modelId="{1A4A4CE5-B8D0-4D41-94D1-C5BE7FB531E9}">
      <dgm:prSet/>
      <dgm:spPr/>
      <dgm:t>
        <a:bodyPr/>
        <a:lstStyle/>
        <a:p>
          <a:r>
            <a:rPr lang="nl-BE" dirty="0"/>
            <a:t>Kopen van grond (32)</a:t>
          </a:r>
        </a:p>
      </dgm:t>
    </dgm:pt>
    <dgm:pt modelId="{8584A510-C287-428C-8818-8FA390E83EBA}" type="parTrans" cxnId="{97D23445-6139-4E02-86CB-F4ABD62C7729}">
      <dgm:prSet/>
      <dgm:spPr/>
      <dgm:t>
        <a:bodyPr/>
        <a:lstStyle/>
        <a:p>
          <a:endParaRPr lang="nl-BE"/>
        </a:p>
      </dgm:t>
    </dgm:pt>
    <dgm:pt modelId="{F70F5E5A-D3ED-414C-945B-68B05D70C4E6}" type="sibTrans" cxnId="{97D23445-6139-4E02-86CB-F4ABD62C7729}">
      <dgm:prSet/>
      <dgm:spPr/>
      <dgm:t>
        <a:bodyPr/>
        <a:lstStyle/>
        <a:p>
          <a:endParaRPr lang="nl-BE"/>
        </a:p>
      </dgm:t>
    </dgm:pt>
    <dgm:pt modelId="{D9365BC7-B1BC-46D9-82A5-7802902BCF7A}" type="pres">
      <dgm:prSet presAssocID="{B78878B9-4687-486B-8E62-DF0F4B1BD0BF}" presName="theList" presStyleCnt="0">
        <dgm:presLayoutVars>
          <dgm:dir/>
          <dgm:animLvl val="lvl"/>
          <dgm:resizeHandles val="exact"/>
        </dgm:presLayoutVars>
      </dgm:prSet>
      <dgm:spPr/>
    </dgm:pt>
    <dgm:pt modelId="{34B1305E-3AFA-4869-A3D6-91771360CB92}" type="pres">
      <dgm:prSet presAssocID="{DF01CF78-D393-4AC0-AAE4-B2A3C47E0514}" presName="compNode" presStyleCnt="0"/>
      <dgm:spPr/>
    </dgm:pt>
    <dgm:pt modelId="{76952ED7-362C-4F22-8812-158CE29F3312}" type="pres">
      <dgm:prSet presAssocID="{DF01CF78-D393-4AC0-AAE4-B2A3C47E0514}" presName="aNode" presStyleLbl="bgShp" presStyleIdx="0" presStyleCnt="2"/>
      <dgm:spPr/>
    </dgm:pt>
    <dgm:pt modelId="{F7FB8EAC-76E2-42E7-9C48-FC0096D4A578}" type="pres">
      <dgm:prSet presAssocID="{DF01CF78-D393-4AC0-AAE4-B2A3C47E0514}" presName="textNode" presStyleLbl="bgShp" presStyleIdx="0" presStyleCnt="2"/>
      <dgm:spPr/>
    </dgm:pt>
    <dgm:pt modelId="{E810667E-8267-4B56-B8B9-1C0D98EB38A3}" type="pres">
      <dgm:prSet presAssocID="{DF01CF78-D393-4AC0-AAE4-B2A3C47E0514}" presName="compChildNode" presStyleCnt="0"/>
      <dgm:spPr/>
    </dgm:pt>
    <dgm:pt modelId="{41355301-10D6-43EB-B7D8-163DF3A57CCD}" type="pres">
      <dgm:prSet presAssocID="{DF01CF78-D393-4AC0-AAE4-B2A3C47E0514}" presName="theInnerList" presStyleCnt="0"/>
      <dgm:spPr/>
    </dgm:pt>
    <dgm:pt modelId="{0CF0151E-2BF3-4F9B-9E96-CA6159549BDE}" type="pres">
      <dgm:prSet presAssocID="{C485E295-C551-4C90-A0A9-AF2E598298FF}" presName="childNode" presStyleLbl="node1" presStyleIdx="0" presStyleCnt="6">
        <dgm:presLayoutVars>
          <dgm:bulletEnabled val="1"/>
        </dgm:presLayoutVars>
      </dgm:prSet>
      <dgm:spPr/>
    </dgm:pt>
    <dgm:pt modelId="{0BF60AAE-84B3-4061-B07A-460811DAF450}" type="pres">
      <dgm:prSet presAssocID="{C485E295-C551-4C90-A0A9-AF2E598298FF}" presName="aSpace2" presStyleCnt="0"/>
      <dgm:spPr/>
    </dgm:pt>
    <dgm:pt modelId="{25D41734-031D-4038-83B8-CC2ABC4911BF}" type="pres">
      <dgm:prSet presAssocID="{975BCE6F-D144-493F-B5B1-7779C7DA46E4}" presName="childNode" presStyleLbl="node1" presStyleIdx="1" presStyleCnt="6">
        <dgm:presLayoutVars>
          <dgm:bulletEnabled val="1"/>
        </dgm:presLayoutVars>
      </dgm:prSet>
      <dgm:spPr/>
    </dgm:pt>
    <dgm:pt modelId="{30BAAD9D-6D49-441D-BD47-A77F87084C4E}" type="pres">
      <dgm:prSet presAssocID="{975BCE6F-D144-493F-B5B1-7779C7DA46E4}" presName="aSpace2" presStyleCnt="0"/>
      <dgm:spPr/>
    </dgm:pt>
    <dgm:pt modelId="{C78357EC-182C-4134-871E-88499250D057}" type="pres">
      <dgm:prSet presAssocID="{B2A150DF-274F-4792-A600-AFD50993CC53}" presName="childNode" presStyleLbl="node1" presStyleIdx="2" presStyleCnt="6">
        <dgm:presLayoutVars>
          <dgm:bulletEnabled val="1"/>
        </dgm:presLayoutVars>
      </dgm:prSet>
      <dgm:spPr/>
    </dgm:pt>
    <dgm:pt modelId="{A4F3C271-F9CA-4A12-8B6C-A15FD80785E0}" type="pres">
      <dgm:prSet presAssocID="{DF01CF78-D393-4AC0-AAE4-B2A3C47E0514}" presName="aSpace" presStyleCnt="0"/>
      <dgm:spPr/>
    </dgm:pt>
    <dgm:pt modelId="{5FD08793-933F-4BC2-A7DA-A62FF6CB7AC0}" type="pres">
      <dgm:prSet presAssocID="{815FB6E9-68EA-4B69-9301-C854DEED5725}" presName="compNode" presStyleCnt="0"/>
      <dgm:spPr/>
    </dgm:pt>
    <dgm:pt modelId="{C4BA9B23-0333-4FE4-AC5C-80A31E735F23}" type="pres">
      <dgm:prSet presAssocID="{815FB6E9-68EA-4B69-9301-C854DEED5725}" presName="aNode" presStyleLbl="bgShp" presStyleIdx="1" presStyleCnt="2"/>
      <dgm:spPr/>
    </dgm:pt>
    <dgm:pt modelId="{3B51B4A3-52F5-41B5-86E2-DE8124120333}" type="pres">
      <dgm:prSet presAssocID="{815FB6E9-68EA-4B69-9301-C854DEED5725}" presName="textNode" presStyleLbl="bgShp" presStyleIdx="1" presStyleCnt="2"/>
      <dgm:spPr/>
    </dgm:pt>
    <dgm:pt modelId="{18A488C5-70BC-48B6-A4F5-72FCC691E15A}" type="pres">
      <dgm:prSet presAssocID="{815FB6E9-68EA-4B69-9301-C854DEED5725}" presName="compChildNode" presStyleCnt="0"/>
      <dgm:spPr/>
    </dgm:pt>
    <dgm:pt modelId="{6B0A2655-05BB-41A0-A3BC-5C243E71EEE7}" type="pres">
      <dgm:prSet presAssocID="{815FB6E9-68EA-4B69-9301-C854DEED5725}" presName="theInnerList" presStyleCnt="0"/>
      <dgm:spPr/>
    </dgm:pt>
    <dgm:pt modelId="{00B22DBB-2D87-409F-AEBC-40B607D81305}" type="pres">
      <dgm:prSet presAssocID="{F5398A15-6AC0-4938-95F5-3BAB488190D8}" presName="childNode" presStyleLbl="node1" presStyleIdx="3" presStyleCnt="6">
        <dgm:presLayoutVars>
          <dgm:bulletEnabled val="1"/>
        </dgm:presLayoutVars>
      </dgm:prSet>
      <dgm:spPr/>
    </dgm:pt>
    <dgm:pt modelId="{CD976F97-A8C5-4110-8B8E-76E49B3B1667}" type="pres">
      <dgm:prSet presAssocID="{F5398A15-6AC0-4938-95F5-3BAB488190D8}" presName="aSpace2" presStyleCnt="0"/>
      <dgm:spPr/>
    </dgm:pt>
    <dgm:pt modelId="{F8501937-0AF2-450D-8464-18D8D9ECE8A9}" type="pres">
      <dgm:prSet presAssocID="{1A4A4CE5-B8D0-4D41-94D1-C5BE7FB531E9}" presName="childNode" presStyleLbl="node1" presStyleIdx="4" presStyleCnt="6">
        <dgm:presLayoutVars>
          <dgm:bulletEnabled val="1"/>
        </dgm:presLayoutVars>
      </dgm:prSet>
      <dgm:spPr/>
    </dgm:pt>
    <dgm:pt modelId="{346073DC-90F2-4EEA-A25C-0C62513EBE84}" type="pres">
      <dgm:prSet presAssocID="{1A4A4CE5-B8D0-4D41-94D1-C5BE7FB531E9}" presName="aSpace2" presStyleCnt="0"/>
      <dgm:spPr/>
    </dgm:pt>
    <dgm:pt modelId="{15E7969B-70C3-4E80-A48B-2805748C8621}" type="pres">
      <dgm:prSet presAssocID="{1491A0E5-96A3-4B5C-BC4D-316B48B78C95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BD19FB00-B7FC-4F8F-A8EB-D8E3A6493381}" srcId="{DF01CF78-D393-4AC0-AAE4-B2A3C47E0514}" destId="{B2A150DF-274F-4792-A600-AFD50993CC53}" srcOrd="2" destOrd="0" parTransId="{65800648-F4CF-4B87-AB54-D7A05C1AE7FC}" sibTransId="{D7A6C4D6-1094-4F41-93FB-5CDD2C7CA6B3}"/>
    <dgm:cxn modelId="{BCFFB536-AF86-4F5C-9311-6307C123EBB8}" type="presOf" srcId="{975BCE6F-D144-493F-B5B1-7779C7DA46E4}" destId="{25D41734-031D-4038-83B8-CC2ABC4911BF}" srcOrd="0" destOrd="0" presId="urn:microsoft.com/office/officeart/2005/8/layout/lProcess2"/>
    <dgm:cxn modelId="{97D23445-6139-4E02-86CB-F4ABD62C7729}" srcId="{815FB6E9-68EA-4B69-9301-C854DEED5725}" destId="{1A4A4CE5-B8D0-4D41-94D1-C5BE7FB531E9}" srcOrd="1" destOrd="0" parTransId="{8584A510-C287-428C-8818-8FA390E83EBA}" sibTransId="{F70F5E5A-D3ED-414C-945B-68B05D70C4E6}"/>
    <dgm:cxn modelId="{497D8946-D711-49C8-8CD1-81CD0C21F225}" srcId="{B78878B9-4687-486B-8E62-DF0F4B1BD0BF}" destId="{815FB6E9-68EA-4B69-9301-C854DEED5725}" srcOrd="1" destOrd="0" parTransId="{35FA85FE-5154-4DDC-BB64-EE5C1E4F98B3}" sibTransId="{FF2837E7-7141-4AA9-ADE8-D5B3DF0714E9}"/>
    <dgm:cxn modelId="{CAE45949-BA12-4DB0-AD8F-0186EA13CB6F}" type="presOf" srcId="{1491A0E5-96A3-4B5C-BC4D-316B48B78C95}" destId="{15E7969B-70C3-4E80-A48B-2805748C8621}" srcOrd="0" destOrd="0" presId="urn:microsoft.com/office/officeart/2005/8/layout/lProcess2"/>
    <dgm:cxn modelId="{BF714070-ED0F-4386-BC38-31D685675183}" type="presOf" srcId="{DF01CF78-D393-4AC0-AAE4-B2A3C47E0514}" destId="{76952ED7-362C-4F22-8812-158CE29F3312}" srcOrd="0" destOrd="0" presId="urn:microsoft.com/office/officeart/2005/8/layout/lProcess2"/>
    <dgm:cxn modelId="{8AD63651-BA74-4DC3-AEC5-D366C9C7E7CF}" srcId="{B78878B9-4687-486B-8E62-DF0F4B1BD0BF}" destId="{DF01CF78-D393-4AC0-AAE4-B2A3C47E0514}" srcOrd="0" destOrd="0" parTransId="{15BA1FC6-4037-4780-ABB1-1746049592A6}" sibTransId="{E451E791-897B-4881-AD2E-88F73A109386}"/>
    <dgm:cxn modelId="{3069B080-9A1B-4305-9DE9-9D23AD143F55}" type="presOf" srcId="{B2A150DF-274F-4792-A600-AFD50993CC53}" destId="{C78357EC-182C-4134-871E-88499250D057}" srcOrd="0" destOrd="0" presId="urn:microsoft.com/office/officeart/2005/8/layout/lProcess2"/>
    <dgm:cxn modelId="{56046C8A-ACF7-4AC3-B3E9-E22495FCC97C}" srcId="{DF01CF78-D393-4AC0-AAE4-B2A3C47E0514}" destId="{C485E295-C551-4C90-A0A9-AF2E598298FF}" srcOrd="0" destOrd="0" parTransId="{3AFDE972-2C57-4A31-9868-A34108093DBD}" sibTransId="{FBD75862-6F5F-4297-8B4D-F101FD6B3187}"/>
    <dgm:cxn modelId="{730E2295-6280-4D34-9F88-005A021182DD}" type="presOf" srcId="{C485E295-C551-4C90-A0A9-AF2E598298FF}" destId="{0CF0151E-2BF3-4F9B-9E96-CA6159549BDE}" srcOrd="0" destOrd="0" presId="urn:microsoft.com/office/officeart/2005/8/layout/lProcess2"/>
    <dgm:cxn modelId="{434E6D9A-6781-4ACE-B941-A2471C38013A}" type="presOf" srcId="{815FB6E9-68EA-4B69-9301-C854DEED5725}" destId="{3B51B4A3-52F5-41B5-86E2-DE8124120333}" srcOrd="1" destOrd="0" presId="urn:microsoft.com/office/officeart/2005/8/layout/lProcess2"/>
    <dgm:cxn modelId="{87FC26B0-699E-41FB-BCC7-A6CF52B02F9C}" type="presOf" srcId="{B78878B9-4687-486B-8E62-DF0F4B1BD0BF}" destId="{D9365BC7-B1BC-46D9-82A5-7802902BCF7A}" srcOrd="0" destOrd="0" presId="urn:microsoft.com/office/officeart/2005/8/layout/lProcess2"/>
    <dgm:cxn modelId="{553A61B6-349C-428D-BD51-38D0927AEC3E}" srcId="{815FB6E9-68EA-4B69-9301-C854DEED5725}" destId="{F5398A15-6AC0-4938-95F5-3BAB488190D8}" srcOrd="0" destOrd="0" parTransId="{5E6C163B-90D8-4CD6-BB5F-0BF8D67CBB1A}" sibTransId="{9D37FEF6-1813-4616-99F3-BFDC2C03E6C4}"/>
    <dgm:cxn modelId="{489B65CD-4D9E-4FDE-BEA8-8821461072C1}" type="presOf" srcId="{815FB6E9-68EA-4B69-9301-C854DEED5725}" destId="{C4BA9B23-0333-4FE4-AC5C-80A31E735F23}" srcOrd="0" destOrd="0" presId="urn:microsoft.com/office/officeart/2005/8/layout/lProcess2"/>
    <dgm:cxn modelId="{5F5119DE-F40C-4944-B8A1-0460C256ED19}" type="presOf" srcId="{DF01CF78-D393-4AC0-AAE4-B2A3C47E0514}" destId="{F7FB8EAC-76E2-42E7-9C48-FC0096D4A578}" srcOrd="1" destOrd="0" presId="urn:microsoft.com/office/officeart/2005/8/layout/lProcess2"/>
    <dgm:cxn modelId="{B29D4DDF-38AD-4C87-84DA-C12456BF1F38}" srcId="{DF01CF78-D393-4AC0-AAE4-B2A3C47E0514}" destId="{975BCE6F-D144-493F-B5B1-7779C7DA46E4}" srcOrd="1" destOrd="0" parTransId="{08C61395-ACD1-46D5-A26C-B07740E09792}" sibTransId="{E7A8180A-06C4-4E31-9E18-FA1EC60F0B2C}"/>
    <dgm:cxn modelId="{11B3A0E2-A49D-46DD-B15E-B94FEB76F8A9}" type="presOf" srcId="{1A4A4CE5-B8D0-4D41-94D1-C5BE7FB531E9}" destId="{F8501937-0AF2-450D-8464-18D8D9ECE8A9}" srcOrd="0" destOrd="0" presId="urn:microsoft.com/office/officeart/2005/8/layout/lProcess2"/>
    <dgm:cxn modelId="{597A02EE-9C49-4399-98B7-04D28564460F}" srcId="{815FB6E9-68EA-4B69-9301-C854DEED5725}" destId="{1491A0E5-96A3-4B5C-BC4D-316B48B78C95}" srcOrd="2" destOrd="0" parTransId="{5CDCC949-F6E2-4027-A48A-6502C5ECB8B9}" sibTransId="{379BFD1B-783E-47D6-940E-02088F99CDDB}"/>
    <dgm:cxn modelId="{7DF631F4-FE52-4E74-A9D2-2DBA29D214F5}" type="presOf" srcId="{F5398A15-6AC0-4938-95F5-3BAB488190D8}" destId="{00B22DBB-2D87-409F-AEBC-40B607D81305}" srcOrd="0" destOrd="0" presId="urn:microsoft.com/office/officeart/2005/8/layout/lProcess2"/>
    <dgm:cxn modelId="{9C28D245-24B3-4A00-9151-F25A4A1A0C21}" type="presParOf" srcId="{D9365BC7-B1BC-46D9-82A5-7802902BCF7A}" destId="{34B1305E-3AFA-4869-A3D6-91771360CB92}" srcOrd="0" destOrd="0" presId="urn:microsoft.com/office/officeart/2005/8/layout/lProcess2"/>
    <dgm:cxn modelId="{145411F3-CBB8-4E83-8D9D-6E4AE1991E49}" type="presParOf" srcId="{34B1305E-3AFA-4869-A3D6-91771360CB92}" destId="{76952ED7-362C-4F22-8812-158CE29F3312}" srcOrd="0" destOrd="0" presId="urn:microsoft.com/office/officeart/2005/8/layout/lProcess2"/>
    <dgm:cxn modelId="{CF458F04-2F33-4B63-B5D8-224D490B5AE6}" type="presParOf" srcId="{34B1305E-3AFA-4869-A3D6-91771360CB92}" destId="{F7FB8EAC-76E2-42E7-9C48-FC0096D4A578}" srcOrd="1" destOrd="0" presId="urn:microsoft.com/office/officeart/2005/8/layout/lProcess2"/>
    <dgm:cxn modelId="{F5856181-9F4D-4217-8459-391E3D9DF91D}" type="presParOf" srcId="{34B1305E-3AFA-4869-A3D6-91771360CB92}" destId="{E810667E-8267-4B56-B8B9-1C0D98EB38A3}" srcOrd="2" destOrd="0" presId="urn:microsoft.com/office/officeart/2005/8/layout/lProcess2"/>
    <dgm:cxn modelId="{CCB6DFA8-674D-4991-A821-6371B7850DAF}" type="presParOf" srcId="{E810667E-8267-4B56-B8B9-1C0D98EB38A3}" destId="{41355301-10D6-43EB-B7D8-163DF3A57CCD}" srcOrd="0" destOrd="0" presId="urn:microsoft.com/office/officeart/2005/8/layout/lProcess2"/>
    <dgm:cxn modelId="{2B6653BD-9904-44D9-8B7F-23F75D31E1F7}" type="presParOf" srcId="{41355301-10D6-43EB-B7D8-163DF3A57CCD}" destId="{0CF0151E-2BF3-4F9B-9E96-CA6159549BDE}" srcOrd="0" destOrd="0" presId="urn:microsoft.com/office/officeart/2005/8/layout/lProcess2"/>
    <dgm:cxn modelId="{E6564706-8FE1-4BE5-8738-9302096DF8BB}" type="presParOf" srcId="{41355301-10D6-43EB-B7D8-163DF3A57CCD}" destId="{0BF60AAE-84B3-4061-B07A-460811DAF450}" srcOrd="1" destOrd="0" presId="urn:microsoft.com/office/officeart/2005/8/layout/lProcess2"/>
    <dgm:cxn modelId="{7F6D1CAC-E774-47BC-A5B0-8F142E55093D}" type="presParOf" srcId="{41355301-10D6-43EB-B7D8-163DF3A57CCD}" destId="{25D41734-031D-4038-83B8-CC2ABC4911BF}" srcOrd="2" destOrd="0" presId="urn:microsoft.com/office/officeart/2005/8/layout/lProcess2"/>
    <dgm:cxn modelId="{252CE0CA-9EBA-4859-8A97-716385AD85D3}" type="presParOf" srcId="{41355301-10D6-43EB-B7D8-163DF3A57CCD}" destId="{30BAAD9D-6D49-441D-BD47-A77F87084C4E}" srcOrd="3" destOrd="0" presId="urn:microsoft.com/office/officeart/2005/8/layout/lProcess2"/>
    <dgm:cxn modelId="{DD300C6B-7CD0-4575-A9EB-CF7D1F33B1BB}" type="presParOf" srcId="{41355301-10D6-43EB-B7D8-163DF3A57CCD}" destId="{C78357EC-182C-4134-871E-88499250D057}" srcOrd="4" destOrd="0" presId="urn:microsoft.com/office/officeart/2005/8/layout/lProcess2"/>
    <dgm:cxn modelId="{652DD183-F1C1-44C5-8331-652681A7B495}" type="presParOf" srcId="{D9365BC7-B1BC-46D9-82A5-7802902BCF7A}" destId="{A4F3C271-F9CA-4A12-8B6C-A15FD80785E0}" srcOrd="1" destOrd="0" presId="urn:microsoft.com/office/officeart/2005/8/layout/lProcess2"/>
    <dgm:cxn modelId="{FE0435F7-2897-4377-A598-BAFB3CA614B9}" type="presParOf" srcId="{D9365BC7-B1BC-46D9-82A5-7802902BCF7A}" destId="{5FD08793-933F-4BC2-A7DA-A62FF6CB7AC0}" srcOrd="2" destOrd="0" presId="urn:microsoft.com/office/officeart/2005/8/layout/lProcess2"/>
    <dgm:cxn modelId="{034D0392-0E11-414D-A770-9C3AA1BB8811}" type="presParOf" srcId="{5FD08793-933F-4BC2-A7DA-A62FF6CB7AC0}" destId="{C4BA9B23-0333-4FE4-AC5C-80A31E735F23}" srcOrd="0" destOrd="0" presId="urn:microsoft.com/office/officeart/2005/8/layout/lProcess2"/>
    <dgm:cxn modelId="{C9DC258C-AC23-45C3-8916-9E8027F05F69}" type="presParOf" srcId="{5FD08793-933F-4BC2-A7DA-A62FF6CB7AC0}" destId="{3B51B4A3-52F5-41B5-86E2-DE8124120333}" srcOrd="1" destOrd="0" presId="urn:microsoft.com/office/officeart/2005/8/layout/lProcess2"/>
    <dgm:cxn modelId="{A86F4D84-D895-44A0-9A2E-B9BFB5CB6B4D}" type="presParOf" srcId="{5FD08793-933F-4BC2-A7DA-A62FF6CB7AC0}" destId="{18A488C5-70BC-48B6-A4F5-72FCC691E15A}" srcOrd="2" destOrd="0" presId="urn:microsoft.com/office/officeart/2005/8/layout/lProcess2"/>
    <dgm:cxn modelId="{CA93E5BF-44DE-473F-97C6-A9AF7F23EDC2}" type="presParOf" srcId="{18A488C5-70BC-48B6-A4F5-72FCC691E15A}" destId="{6B0A2655-05BB-41A0-A3BC-5C243E71EEE7}" srcOrd="0" destOrd="0" presId="urn:microsoft.com/office/officeart/2005/8/layout/lProcess2"/>
    <dgm:cxn modelId="{7F7345D4-590E-4333-A744-7A5AE2EB84F5}" type="presParOf" srcId="{6B0A2655-05BB-41A0-A3BC-5C243E71EEE7}" destId="{00B22DBB-2D87-409F-AEBC-40B607D81305}" srcOrd="0" destOrd="0" presId="urn:microsoft.com/office/officeart/2005/8/layout/lProcess2"/>
    <dgm:cxn modelId="{7974C060-9698-4878-B3B9-5AD67B73011E}" type="presParOf" srcId="{6B0A2655-05BB-41A0-A3BC-5C243E71EEE7}" destId="{CD976F97-A8C5-4110-8B8E-76E49B3B1667}" srcOrd="1" destOrd="0" presId="urn:microsoft.com/office/officeart/2005/8/layout/lProcess2"/>
    <dgm:cxn modelId="{578100A9-F5F3-4DF7-BC8B-807155AFFCD9}" type="presParOf" srcId="{6B0A2655-05BB-41A0-A3BC-5C243E71EEE7}" destId="{F8501937-0AF2-450D-8464-18D8D9ECE8A9}" srcOrd="2" destOrd="0" presId="urn:microsoft.com/office/officeart/2005/8/layout/lProcess2"/>
    <dgm:cxn modelId="{F4B8C203-A5DF-40EA-A891-0CFC23FBBE1B}" type="presParOf" srcId="{6B0A2655-05BB-41A0-A3BC-5C243E71EEE7}" destId="{346073DC-90F2-4EEA-A25C-0C62513EBE84}" srcOrd="3" destOrd="0" presId="urn:microsoft.com/office/officeart/2005/8/layout/lProcess2"/>
    <dgm:cxn modelId="{02417B8D-03E8-4F61-8E7A-3B0BDC771844}" type="presParOf" srcId="{6B0A2655-05BB-41A0-A3BC-5C243E71EEE7}" destId="{15E7969B-70C3-4E80-A48B-2805748C862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8878B9-4687-486B-8E62-DF0F4B1BD0BF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l-BE"/>
        </a:p>
      </dgm:t>
    </dgm:pt>
    <dgm:pt modelId="{B781FB01-24FC-4EA5-B129-E841428CABF7}">
      <dgm:prSet/>
      <dgm:spPr/>
      <dgm:t>
        <a:bodyPr/>
        <a:lstStyle/>
        <a:p>
          <a:r>
            <a:rPr lang="nl-BE" dirty="0"/>
            <a:t>De ondergang (34-45)</a:t>
          </a:r>
        </a:p>
      </dgm:t>
    </dgm:pt>
    <dgm:pt modelId="{3AE4F24C-0F55-4D88-85B0-F3EF03C4D4BB}" type="parTrans" cxnId="{65B29935-2E5B-4B94-AFB6-C483FA47F5A7}">
      <dgm:prSet/>
      <dgm:spPr/>
      <dgm:t>
        <a:bodyPr/>
        <a:lstStyle/>
        <a:p>
          <a:endParaRPr lang="nl-BE"/>
        </a:p>
      </dgm:t>
    </dgm:pt>
    <dgm:pt modelId="{20BEB01E-C639-4A0E-80D3-34AF19DFC4C4}" type="sibTrans" cxnId="{65B29935-2E5B-4B94-AFB6-C483FA47F5A7}">
      <dgm:prSet/>
      <dgm:spPr/>
      <dgm:t>
        <a:bodyPr/>
        <a:lstStyle/>
        <a:p>
          <a:endParaRPr lang="nl-BE"/>
        </a:p>
      </dgm:t>
    </dgm:pt>
    <dgm:pt modelId="{9CAF0F45-8FEF-47B7-810E-C2CC22FEB37F}">
      <dgm:prSet/>
      <dgm:spPr/>
      <dgm:t>
        <a:bodyPr/>
        <a:lstStyle/>
        <a:p>
          <a:r>
            <a:rPr lang="nl-BE" dirty="0"/>
            <a:t>Over de volken (46-51)</a:t>
          </a:r>
        </a:p>
      </dgm:t>
    </dgm:pt>
    <dgm:pt modelId="{F358702F-1D6E-42B5-96A2-EEB778F039F1}" type="parTrans" cxnId="{5F5ACA2D-1F57-4BC9-8FD7-C7A873A455C4}">
      <dgm:prSet/>
      <dgm:spPr/>
      <dgm:t>
        <a:bodyPr/>
        <a:lstStyle/>
        <a:p>
          <a:endParaRPr lang="nl-BE"/>
        </a:p>
      </dgm:t>
    </dgm:pt>
    <dgm:pt modelId="{780D0622-EC81-4C68-8BF4-F7962251BE64}" type="sibTrans" cxnId="{5F5ACA2D-1F57-4BC9-8FD7-C7A873A455C4}">
      <dgm:prSet/>
      <dgm:spPr/>
      <dgm:t>
        <a:bodyPr/>
        <a:lstStyle/>
        <a:p>
          <a:endParaRPr lang="nl-BE"/>
        </a:p>
      </dgm:t>
    </dgm:pt>
    <dgm:pt modelId="{C268F0BF-3FD9-4826-AEF7-B415FDE51AB8}">
      <dgm:prSet/>
      <dgm:spPr/>
      <dgm:t>
        <a:bodyPr/>
        <a:lstStyle/>
        <a:p>
          <a:r>
            <a:rPr lang="nl-BE" dirty="0"/>
            <a:t>Egypte</a:t>
          </a:r>
        </a:p>
      </dgm:t>
    </dgm:pt>
    <dgm:pt modelId="{AA1E4DE1-33D9-4FAB-BDC7-9A487919F788}" type="parTrans" cxnId="{956EE834-896F-423F-8281-096AC8C36A0F}">
      <dgm:prSet/>
      <dgm:spPr/>
      <dgm:t>
        <a:bodyPr/>
        <a:lstStyle/>
        <a:p>
          <a:endParaRPr lang="nl-BE"/>
        </a:p>
      </dgm:t>
    </dgm:pt>
    <dgm:pt modelId="{3C7A0671-CE36-432D-B619-F345D11F1CB5}" type="sibTrans" cxnId="{956EE834-896F-423F-8281-096AC8C36A0F}">
      <dgm:prSet/>
      <dgm:spPr/>
      <dgm:t>
        <a:bodyPr/>
        <a:lstStyle/>
        <a:p>
          <a:endParaRPr lang="nl-BE"/>
        </a:p>
      </dgm:t>
    </dgm:pt>
    <dgm:pt modelId="{E6824E20-4F7D-4BEB-B609-F0BE0AC3AB10}">
      <dgm:prSet/>
      <dgm:spPr/>
      <dgm:t>
        <a:bodyPr/>
        <a:lstStyle/>
        <a:p>
          <a:r>
            <a:rPr lang="nl-BE" dirty="0" err="1"/>
            <a:t>Filistea</a:t>
          </a:r>
          <a:endParaRPr lang="nl-BE" dirty="0"/>
        </a:p>
      </dgm:t>
    </dgm:pt>
    <dgm:pt modelId="{DF9C1097-6409-4EF8-94DD-C99BE8707047}" type="parTrans" cxnId="{B59E1E64-C2B5-4E1C-BE21-0CE97199E59D}">
      <dgm:prSet/>
      <dgm:spPr/>
      <dgm:t>
        <a:bodyPr/>
        <a:lstStyle/>
        <a:p>
          <a:endParaRPr lang="nl-BE"/>
        </a:p>
      </dgm:t>
    </dgm:pt>
    <dgm:pt modelId="{E3CF38EF-D2B9-40A9-BA58-08F70A8DA478}" type="sibTrans" cxnId="{B59E1E64-C2B5-4E1C-BE21-0CE97199E59D}">
      <dgm:prSet/>
      <dgm:spPr/>
      <dgm:t>
        <a:bodyPr/>
        <a:lstStyle/>
        <a:p>
          <a:endParaRPr lang="nl-BE"/>
        </a:p>
      </dgm:t>
    </dgm:pt>
    <dgm:pt modelId="{0C3E2353-1BA7-4354-8CF8-6C702BB74625}">
      <dgm:prSet/>
      <dgm:spPr/>
      <dgm:t>
        <a:bodyPr/>
        <a:lstStyle/>
        <a:p>
          <a:r>
            <a:rPr lang="nl-BE" dirty="0"/>
            <a:t>Moab</a:t>
          </a:r>
        </a:p>
      </dgm:t>
    </dgm:pt>
    <dgm:pt modelId="{DC2D21CA-3288-4741-90E9-18888E15A8E1}" type="parTrans" cxnId="{7F9D7421-37F8-4F52-8051-75CA944A9CE4}">
      <dgm:prSet/>
      <dgm:spPr/>
      <dgm:t>
        <a:bodyPr/>
        <a:lstStyle/>
        <a:p>
          <a:endParaRPr lang="nl-BE"/>
        </a:p>
      </dgm:t>
    </dgm:pt>
    <dgm:pt modelId="{1AE83DBF-F4BD-45A5-80AD-73F6BED3104E}" type="sibTrans" cxnId="{7F9D7421-37F8-4F52-8051-75CA944A9CE4}">
      <dgm:prSet/>
      <dgm:spPr/>
      <dgm:t>
        <a:bodyPr/>
        <a:lstStyle/>
        <a:p>
          <a:endParaRPr lang="nl-BE"/>
        </a:p>
      </dgm:t>
    </dgm:pt>
    <dgm:pt modelId="{30F413BD-1214-45B5-99AB-16FB48C52D37}">
      <dgm:prSet/>
      <dgm:spPr/>
      <dgm:t>
        <a:bodyPr/>
        <a:lstStyle/>
        <a:p>
          <a:r>
            <a:rPr lang="nl-BE" dirty="0"/>
            <a:t>Ammon-Damascus</a:t>
          </a:r>
        </a:p>
      </dgm:t>
    </dgm:pt>
    <dgm:pt modelId="{B8B7C070-6BD3-4CAE-A525-904D3F372E22}" type="parTrans" cxnId="{946F8BB9-C8E7-4C26-810A-7CB8194D9C7D}">
      <dgm:prSet/>
      <dgm:spPr/>
      <dgm:t>
        <a:bodyPr/>
        <a:lstStyle/>
        <a:p>
          <a:endParaRPr lang="nl-BE"/>
        </a:p>
      </dgm:t>
    </dgm:pt>
    <dgm:pt modelId="{921D603D-7CD2-4542-9D46-7E6710F6F091}" type="sibTrans" cxnId="{946F8BB9-C8E7-4C26-810A-7CB8194D9C7D}">
      <dgm:prSet/>
      <dgm:spPr/>
      <dgm:t>
        <a:bodyPr/>
        <a:lstStyle/>
        <a:p>
          <a:endParaRPr lang="nl-BE"/>
        </a:p>
      </dgm:t>
    </dgm:pt>
    <dgm:pt modelId="{AE74B9E4-44F7-4ABB-B6D4-A31D065D8F49}">
      <dgm:prSet/>
      <dgm:spPr/>
      <dgm:t>
        <a:bodyPr/>
        <a:lstStyle/>
        <a:p>
          <a:r>
            <a:rPr lang="nl-BE" dirty="0"/>
            <a:t>Babel</a:t>
          </a:r>
        </a:p>
      </dgm:t>
    </dgm:pt>
    <dgm:pt modelId="{52254FD4-9EE7-44FF-986D-8FB1E7DB4F44}" type="parTrans" cxnId="{8FA596CF-E080-45FF-9749-190988E62A65}">
      <dgm:prSet/>
      <dgm:spPr/>
      <dgm:t>
        <a:bodyPr/>
        <a:lstStyle/>
        <a:p>
          <a:endParaRPr lang="nl-BE"/>
        </a:p>
      </dgm:t>
    </dgm:pt>
    <dgm:pt modelId="{C6B9F9D6-F640-4575-BBB1-F595C7A6FFAB}" type="sibTrans" cxnId="{8FA596CF-E080-45FF-9749-190988E62A65}">
      <dgm:prSet/>
      <dgm:spPr/>
      <dgm:t>
        <a:bodyPr/>
        <a:lstStyle/>
        <a:p>
          <a:endParaRPr lang="nl-BE"/>
        </a:p>
      </dgm:t>
    </dgm:pt>
    <dgm:pt modelId="{4459565A-078A-4141-A817-938113C25ED6}">
      <dgm:prSet/>
      <dgm:spPr/>
      <dgm:t>
        <a:bodyPr/>
        <a:lstStyle/>
        <a:p>
          <a:r>
            <a:rPr lang="nl-BE" dirty="0"/>
            <a:t>Epiloog (52)</a:t>
          </a:r>
        </a:p>
      </dgm:t>
    </dgm:pt>
    <dgm:pt modelId="{08AE1269-D68F-4958-8BB6-B7ED532203D9}" type="parTrans" cxnId="{27E5ED4F-7395-4195-B97B-E833FC8541F2}">
      <dgm:prSet/>
      <dgm:spPr/>
      <dgm:t>
        <a:bodyPr/>
        <a:lstStyle/>
        <a:p>
          <a:endParaRPr lang="nl-BE"/>
        </a:p>
      </dgm:t>
    </dgm:pt>
    <dgm:pt modelId="{12617708-359A-4D3F-87F2-64F82BD14EC1}" type="sibTrans" cxnId="{27E5ED4F-7395-4195-B97B-E833FC8541F2}">
      <dgm:prSet/>
      <dgm:spPr/>
      <dgm:t>
        <a:bodyPr/>
        <a:lstStyle/>
        <a:p>
          <a:endParaRPr lang="nl-BE"/>
        </a:p>
      </dgm:t>
    </dgm:pt>
    <dgm:pt modelId="{544A38D1-A663-4B6B-97D5-FE1558384D91}">
      <dgm:prSet/>
      <dgm:spPr/>
      <dgm:t>
        <a:bodyPr/>
        <a:lstStyle/>
        <a:p>
          <a:r>
            <a:rPr lang="nl-BE" dirty="0"/>
            <a:t>Conflict met </a:t>
          </a:r>
          <a:r>
            <a:rPr lang="nl-BE" dirty="0" err="1"/>
            <a:t>Zedekia</a:t>
          </a:r>
          <a:r>
            <a:rPr lang="nl-BE" dirty="0"/>
            <a:t> en </a:t>
          </a:r>
          <a:r>
            <a:rPr lang="nl-BE" dirty="0" err="1"/>
            <a:t>Jojakim</a:t>
          </a:r>
          <a:endParaRPr lang="nl-BE" dirty="0"/>
        </a:p>
      </dgm:t>
    </dgm:pt>
    <dgm:pt modelId="{F38B7A59-5CC3-41AA-A04E-7D93B5E7A8AB}" type="parTrans" cxnId="{DD351F21-CB14-4FCF-A395-CBEEE3213C19}">
      <dgm:prSet/>
      <dgm:spPr/>
      <dgm:t>
        <a:bodyPr/>
        <a:lstStyle/>
        <a:p>
          <a:endParaRPr lang="nl-BE"/>
        </a:p>
      </dgm:t>
    </dgm:pt>
    <dgm:pt modelId="{E71DACCF-6A5E-492A-8446-66E925880A35}" type="sibTrans" cxnId="{DD351F21-CB14-4FCF-A395-CBEEE3213C19}">
      <dgm:prSet/>
      <dgm:spPr/>
      <dgm:t>
        <a:bodyPr/>
        <a:lstStyle/>
        <a:p>
          <a:endParaRPr lang="nl-BE"/>
        </a:p>
      </dgm:t>
    </dgm:pt>
    <dgm:pt modelId="{F44975D3-6263-4038-877D-56D68D2489DA}">
      <dgm:prSet/>
      <dgm:spPr/>
      <dgm:t>
        <a:bodyPr/>
        <a:lstStyle/>
        <a:p>
          <a:r>
            <a:rPr lang="nl-BE" dirty="0"/>
            <a:t>Jeremia</a:t>
          </a:r>
        </a:p>
      </dgm:t>
    </dgm:pt>
    <dgm:pt modelId="{29BA8A49-E17C-438F-A700-37EA839DB88F}" type="parTrans" cxnId="{F092A4CC-C89C-42DC-A015-5DCD5CE0D9B4}">
      <dgm:prSet/>
      <dgm:spPr/>
      <dgm:t>
        <a:bodyPr/>
        <a:lstStyle/>
        <a:p>
          <a:endParaRPr lang="nl-BE"/>
        </a:p>
      </dgm:t>
    </dgm:pt>
    <dgm:pt modelId="{101832D0-7B26-4F77-B792-C004933B6EF3}" type="sibTrans" cxnId="{F092A4CC-C89C-42DC-A015-5DCD5CE0D9B4}">
      <dgm:prSet/>
      <dgm:spPr/>
      <dgm:t>
        <a:bodyPr/>
        <a:lstStyle/>
        <a:p>
          <a:endParaRPr lang="nl-BE"/>
        </a:p>
      </dgm:t>
    </dgm:pt>
    <dgm:pt modelId="{BEE9F224-0180-4968-91CF-EEA380306217}">
      <dgm:prSet/>
      <dgm:spPr/>
      <dgm:t>
        <a:bodyPr/>
        <a:lstStyle/>
        <a:p>
          <a:r>
            <a:rPr lang="nl-BE" dirty="0"/>
            <a:t>Jeremia</a:t>
          </a:r>
        </a:p>
      </dgm:t>
    </dgm:pt>
    <dgm:pt modelId="{00CAA807-3974-4B38-BF27-06FAC225134A}" type="parTrans" cxnId="{F0FA328F-2220-4A47-A90B-BA3FB2CE0BAA}">
      <dgm:prSet/>
      <dgm:spPr/>
      <dgm:t>
        <a:bodyPr/>
        <a:lstStyle/>
        <a:p>
          <a:endParaRPr lang="nl-BE"/>
        </a:p>
      </dgm:t>
    </dgm:pt>
    <dgm:pt modelId="{C6EC36C4-25D8-4CEA-84BD-1B277B055BD2}" type="sibTrans" cxnId="{F0FA328F-2220-4A47-A90B-BA3FB2CE0BAA}">
      <dgm:prSet/>
      <dgm:spPr/>
      <dgm:t>
        <a:bodyPr/>
        <a:lstStyle/>
        <a:p>
          <a:endParaRPr lang="nl-BE"/>
        </a:p>
      </dgm:t>
    </dgm:pt>
    <dgm:pt modelId="{E410B8EF-87F3-4A49-A5A8-22583FAB7E5A}">
      <dgm:prSet/>
      <dgm:spPr/>
      <dgm:t>
        <a:bodyPr/>
        <a:lstStyle/>
        <a:p>
          <a:r>
            <a:rPr lang="nl-BE" dirty="0"/>
            <a:t>Val van</a:t>
          </a:r>
          <a:br>
            <a:rPr lang="nl-BE" dirty="0"/>
          </a:br>
          <a:r>
            <a:rPr lang="nl-BE" dirty="0"/>
            <a:t>Jeruzalem</a:t>
          </a:r>
        </a:p>
      </dgm:t>
    </dgm:pt>
    <dgm:pt modelId="{805DA814-B1E0-4152-A71D-1CA9943F25DE}" type="parTrans" cxnId="{FA7012D5-6D0E-43BB-A6EA-D17F985ACF93}">
      <dgm:prSet/>
      <dgm:spPr/>
      <dgm:t>
        <a:bodyPr/>
        <a:lstStyle/>
        <a:p>
          <a:endParaRPr lang="nl-BE"/>
        </a:p>
      </dgm:t>
    </dgm:pt>
    <dgm:pt modelId="{1EF19728-61AA-43EE-B87F-65AF9DD80C9F}" type="sibTrans" cxnId="{FA7012D5-6D0E-43BB-A6EA-D17F985ACF93}">
      <dgm:prSet/>
      <dgm:spPr/>
      <dgm:t>
        <a:bodyPr/>
        <a:lstStyle/>
        <a:p>
          <a:endParaRPr lang="nl-BE"/>
        </a:p>
      </dgm:t>
    </dgm:pt>
    <dgm:pt modelId="{937585B8-F4F3-4E1D-BF7A-0B3B7FEA5966}">
      <dgm:prSet/>
      <dgm:spPr/>
      <dgm:t>
        <a:bodyPr/>
        <a:lstStyle/>
        <a:p>
          <a:r>
            <a:rPr lang="nl-BE"/>
            <a:t>gevangen</a:t>
          </a:r>
          <a:endParaRPr lang="nl-BE" dirty="0"/>
        </a:p>
      </dgm:t>
    </dgm:pt>
    <dgm:pt modelId="{C25913B2-6EE4-471E-A7AF-F83A26B407D6}" type="parTrans" cxnId="{FFA498FA-32DE-4034-B5A9-669E13157D9D}">
      <dgm:prSet/>
      <dgm:spPr/>
      <dgm:t>
        <a:bodyPr/>
        <a:lstStyle/>
        <a:p>
          <a:endParaRPr lang="nl-BE"/>
        </a:p>
      </dgm:t>
    </dgm:pt>
    <dgm:pt modelId="{9E909D03-4B64-4A2B-B6DE-57BBFB0E2C3D}" type="sibTrans" cxnId="{FFA498FA-32DE-4034-B5A9-669E13157D9D}">
      <dgm:prSet/>
      <dgm:spPr/>
      <dgm:t>
        <a:bodyPr/>
        <a:lstStyle/>
        <a:p>
          <a:endParaRPr lang="nl-BE"/>
        </a:p>
      </dgm:t>
    </dgm:pt>
    <dgm:pt modelId="{E2963327-4372-4A36-9D34-A37C77EE718C}">
      <dgm:prSet/>
      <dgm:spPr/>
      <dgm:t>
        <a:bodyPr/>
        <a:lstStyle/>
        <a:p>
          <a:r>
            <a:rPr lang="nl-BE"/>
            <a:t>en </a:t>
          </a:r>
          <a:r>
            <a:rPr lang="nl-BE" dirty="0" err="1"/>
            <a:t>Gedalja</a:t>
          </a:r>
          <a:endParaRPr lang="nl-BE" dirty="0"/>
        </a:p>
      </dgm:t>
    </dgm:pt>
    <dgm:pt modelId="{EA75D9E1-47EF-48CB-8E81-EC8B696D33CE}" type="parTrans" cxnId="{869FE0F5-96C2-41FA-9454-664FAE599FB5}">
      <dgm:prSet/>
      <dgm:spPr/>
      <dgm:t>
        <a:bodyPr/>
        <a:lstStyle/>
        <a:p>
          <a:endParaRPr lang="nl-BE"/>
        </a:p>
      </dgm:t>
    </dgm:pt>
    <dgm:pt modelId="{8D8BD9AC-B574-4D35-BF5B-D15975212EA0}" type="sibTrans" cxnId="{869FE0F5-96C2-41FA-9454-664FAE599FB5}">
      <dgm:prSet/>
      <dgm:spPr/>
      <dgm:t>
        <a:bodyPr/>
        <a:lstStyle/>
        <a:p>
          <a:endParaRPr lang="nl-BE"/>
        </a:p>
      </dgm:t>
    </dgm:pt>
    <dgm:pt modelId="{D9365BC7-B1BC-46D9-82A5-7802902BCF7A}" type="pres">
      <dgm:prSet presAssocID="{B78878B9-4687-486B-8E62-DF0F4B1BD0BF}" presName="theList" presStyleCnt="0">
        <dgm:presLayoutVars>
          <dgm:dir/>
          <dgm:animLvl val="lvl"/>
          <dgm:resizeHandles val="exact"/>
        </dgm:presLayoutVars>
      </dgm:prSet>
      <dgm:spPr/>
    </dgm:pt>
    <dgm:pt modelId="{88F9B248-3C5E-4E2B-9685-3858533C2EBA}" type="pres">
      <dgm:prSet presAssocID="{B781FB01-24FC-4EA5-B129-E841428CABF7}" presName="compNode" presStyleCnt="0"/>
      <dgm:spPr/>
    </dgm:pt>
    <dgm:pt modelId="{05D798E8-64E9-41F8-B1B7-B8551885B815}" type="pres">
      <dgm:prSet presAssocID="{B781FB01-24FC-4EA5-B129-E841428CABF7}" presName="aNode" presStyleLbl="bgShp" presStyleIdx="0" presStyleCnt="3"/>
      <dgm:spPr/>
    </dgm:pt>
    <dgm:pt modelId="{4A114336-C875-4387-9C35-9235349AEB76}" type="pres">
      <dgm:prSet presAssocID="{B781FB01-24FC-4EA5-B129-E841428CABF7}" presName="textNode" presStyleLbl="bgShp" presStyleIdx="0" presStyleCnt="3"/>
      <dgm:spPr/>
    </dgm:pt>
    <dgm:pt modelId="{129B1DFA-050C-41CB-9020-41298ECE29F4}" type="pres">
      <dgm:prSet presAssocID="{B781FB01-24FC-4EA5-B129-E841428CABF7}" presName="compChildNode" presStyleCnt="0"/>
      <dgm:spPr/>
    </dgm:pt>
    <dgm:pt modelId="{58237008-AE52-4D7F-8BD6-D938FD1F61C9}" type="pres">
      <dgm:prSet presAssocID="{B781FB01-24FC-4EA5-B129-E841428CABF7}" presName="theInnerList" presStyleCnt="0"/>
      <dgm:spPr/>
    </dgm:pt>
    <dgm:pt modelId="{73884A03-1674-41CA-AC77-4375C790896C}" type="pres">
      <dgm:prSet presAssocID="{544A38D1-A663-4B6B-97D5-FE1558384D91}" presName="childNode" presStyleLbl="node1" presStyleIdx="0" presStyleCnt="11">
        <dgm:presLayoutVars>
          <dgm:bulletEnabled val="1"/>
        </dgm:presLayoutVars>
      </dgm:prSet>
      <dgm:spPr/>
    </dgm:pt>
    <dgm:pt modelId="{B58A5B08-1D71-4B61-9882-FA46D94A58F5}" type="pres">
      <dgm:prSet presAssocID="{544A38D1-A663-4B6B-97D5-FE1558384D91}" presName="aSpace2" presStyleCnt="0"/>
      <dgm:spPr/>
    </dgm:pt>
    <dgm:pt modelId="{922813E0-CBB8-48F8-8CD5-692470BC8B38}" type="pres">
      <dgm:prSet presAssocID="{F44975D3-6263-4038-877D-56D68D2489DA}" presName="childNode" presStyleLbl="node1" presStyleIdx="1" presStyleCnt="11">
        <dgm:presLayoutVars>
          <dgm:bulletEnabled val="1"/>
        </dgm:presLayoutVars>
      </dgm:prSet>
      <dgm:spPr/>
    </dgm:pt>
    <dgm:pt modelId="{28C75DF4-E5EC-4299-AB2E-2F691F8E8EB1}" type="pres">
      <dgm:prSet presAssocID="{F44975D3-6263-4038-877D-56D68D2489DA}" presName="aSpace2" presStyleCnt="0"/>
      <dgm:spPr/>
    </dgm:pt>
    <dgm:pt modelId="{A3F529B0-5E70-4DCB-87F9-A58160CC685E}" type="pres">
      <dgm:prSet presAssocID="{937585B8-F4F3-4E1D-BF7A-0B3B7FEA5966}" presName="childNode" presStyleLbl="node1" presStyleIdx="2" presStyleCnt="11">
        <dgm:presLayoutVars>
          <dgm:bulletEnabled val="1"/>
        </dgm:presLayoutVars>
      </dgm:prSet>
      <dgm:spPr/>
    </dgm:pt>
    <dgm:pt modelId="{E07DEBC7-B020-41E0-8ED4-EFF7592FBCF1}" type="pres">
      <dgm:prSet presAssocID="{937585B8-F4F3-4E1D-BF7A-0B3B7FEA5966}" presName="aSpace2" presStyleCnt="0"/>
      <dgm:spPr/>
    </dgm:pt>
    <dgm:pt modelId="{F81CC13F-5CC9-4357-B01A-1482D798BB78}" type="pres">
      <dgm:prSet presAssocID="{BEE9F224-0180-4968-91CF-EEA380306217}" presName="childNode" presStyleLbl="node1" presStyleIdx="3" presStyleCnt="11">
        <dgm:presLayoutVars>
          <dgm:bulletEnabled val="1"/>
        </dgm:presLayoutVars>
      </dgm:prSet>
      <dgm:spPr/>
    </dgm:pt>
    <dgm:pt modelId="{B04E2435-650E-470D-BE22-826E228DA6BC}" type="pres">
      <dgm:prSet presAssocID="{BEE9F224-0180-4968-91CF-EEA380306217}" presName="aSpace2" presStyleCnt="0"/>
      <dgm:spPr/>
    </dgm:pt>
    <dgm:pt modelId="{8FBF6B1F-A364-4387-802B-FD13CF4EDCE2}" type="pres">
      <dgm:prSet presAssocID="{E2963327-4372-4A36-9D34-A37C77EE718C}" presName="childNode" presStyleLbl="node1" presStyleIdx="4" presStyleCnt="11">
        <dgm:presLayoutVars>
          <dgm:bulletEnabled val="1"/>
        </dgm:presLayoutVars>
      </dgm:prSet>
      <dgm:spPr/>
    </dgm:pt>
    <dgm:pt modelId="{70FAFF01-719E-4014-94BC-5ADB9B617993}" type="pres">
      <dgm:prSet presAssocID="{B781FB01-24FC-4EA5-B129-E841428CABF7}" presName="aSpace" presStyleCnt="0"/>
      <dgm:spPr/>
    </dgm:pt>
    <dgm:pt modelId="{45F22A05-E924-4C95-823C-08C134469BFC}" type="pres">
      <dgm:prSet presAssocID="{9CAF0F45-8FEF-47B7-810E-C2CC22FEB37F}" presName="compNode" presStyleCnt="0"/>
      <dgm:spPr/>
    </dgm:pt>
    <dgm:pt modelId="{FA973E18-D144-4D46-A5A7-43F858E549EE}" type="pres">
      <dgm:prSet presAssocID="{9CAF0F45-8FEF-47B7-810E-C2CC22FEB37F}" presName="aNode" presStyleLbl="bgShp" presStyleIdx="1" presStyleCnt="3"/>
      <dgm:spPr/>
    </dgm:pt>
    <dgm:pt modelId="{F0ACE0A1-00DF-46D3-830A-C15216B4ADE7}" type="pres">
      <dgm:prSet presAssocID="{9CAF0F45-8FEF-47B7-810E-C2CC22FEB37F}" presName="textNode" presStyleLbl="bgShp" presStyleIdx="1" presStyleCnt="3"/>
      <dgm:spPr/>
    </dgm:pt>
    <dgm:pt modelId="{7370662B-6C7C-43D0-9A21-6320F581681C}" type="pres">
      <dgm:prSet presAssocID="{9CAF0F45-8FEF-47B7-810E-C2CC22FEB37F}" presName="compChildNode" presStyleCnt="0"/>
      <dgm:spPr/>
    </dgm:pt>
    <dgm:pt modelId="{8A42B6F4-EEAF-4AF4-A59E-8C12C5562CD5}" type="pres">
      <dgm:prSet presAssocID="{9CAF0F45-8FEF-47B7-810E-C2CC22FEB37F}" presName="theInnerList" presStyleCnt="0"/>
      <dgm:spPr/>
    </dgm:pt>
    <dgm:pt modelId="{FE09D3FC-6589-4D73-93AA-6100AEC6F5AB}" type="pres">
      <dgm:prSet presAssocID="{C268F0BF-3FD9-4826-AEF7-B415FDE51AB8}" presName="childNode" presStyleLbl="node1" presStyleIdx="5" presStyleCnt="11">
        <dgm:presLayoutVars>
          <dgm:bulletEnabled val="1"/>
        </dgm:presLayoutVars>
      </dgm:prSet>
      <dgm:spPr/>
    </dgm:pt>
    <dgm:pt modelId="{3435073E-9624-4122-B57D-FC6A11D59AB9}" type="pres">
      <dgm:prSet presAssocID="{C268F0BF-3FD9-4826-AEF7-B415FDE51AB8}" presName="aSpace2" presStyleCnt="0"/>
      <dgm:spPr/>
    </dgm:pt>
    <dgm:pt modelId="{41C8C79C-0524-4F4B-9543-FD136E8F0514}" type="pres">
      <dgm:prSet presAssocID="{E6824E20-4F7D-4BEB-B609-F0BE0AC3AB10}" presName="childNode" presStyleLbl="node1" presStyleIdx="6" presStyleCnt="11">
        <dgm:presLayoutVars>
          <dgm:bulletEnabled val="1"/>
        </dgm:presLayoutVars>
      </dgm:prSet>
      <dgm:spPr/>
    </dgm:pt>
    <dgm:pt modelId="{A97EF8AB-E04C-4238-A903-AE09F8A60BC6}" type="pres">
      <dgm:prSet presAssocID="{E6824E20-4F7D-4BEB-B609-F0BE0AC3AB10}" presName="aSpace2" presStyleCnt="0"/>
      <dgm:spPr/>
    </dgm:pt>
    <dgm:pt modelId="{52A6BE00-0454-4226-A87D-828242BBB9A2}" type="pres">
      <dgm:prSet presAssocID="{0C3E2353-1BA7-4354-8CF8-6C702BB74625}" presName="childNode" presStyleLbl="node1" presStyleIdx="7" presStyleCnt="11">
        <dgm:presLayoutVars>
          <dgm:bulletEnabled val="1"/>
        </dgm:presLayoutVars>
      </dgm:prSet>
      <dgm:spPr/>
    </dgm:pt>
    <dgm:pt modelId="{5D0F500C-9A1A-4F16-8B91-BE382CE8A790}" type="pres">
      <dgm:prSet presAssocID="{0C3E2353-1BA7-4354-8CF8-6C702BB74625}" presName="aSpace2" presStyleCnt="0"/>
      <dgm:spPr/>
    </dgm:pt>
    <dgm:pt modelId="{F61DC396-83EA-48D6-98F2-82F12562FCA1}" type="pres">
      <dgm:prSet presAssocID="{30F413BD-1214-45B5-99AB-16FB48C52D37}" presName="childNode" presStyleLbl="node1" presStyleIdx="8" presStyleCnt="11">
        <dgm:presLayoutVars>
          <dgm:bulletEnabled val="1"/>
        </dgm:presLayoutVars>
      </dgm:prSet>
      <dgm:spPr/>
    </dgm:pt>
    <dgm:pt modelId="{01546C63-8CE1-4FA2-99E3-885F760F85AF}" type="pres">
      <dgm:prSet presAssocID="{30F413BD-1214-45B5-99AB-16FB48C52D37}" presName="aSpace2" presStyleCnt="0"/>
      <dgm:spPr/>
    </dgm:pt>
    <dgm:pt modelId="{CED4FC33-D6FD-4BC8-8F67-9EAA4E0D88D8}" type="pres">
      <dgm:prSet presAssocID="{AE74B9E4-44F7-4ABB-B6D4-A31D065D8F49}" presName="childNode" presStyleLbl="node1" presStyleIdx="9" presStyleCnt="11">
        <dgm:presLayoutVars>
          <dgm:bulletEnabled val="1"/>
        </dgm:presLayoutVars>
      </dgm:prSet>
      <dgm:spPr/>
    </dgm:pt>
    <dgm:pt modelId="{B3F7CFE5-7177-4AA8-AE53-ACE4DCCDB072}" type="pres">
      <dgm:prSet presAssocID="{9CAF0F45-8FEF-47B7-810E-C2CC22FEB37F}" presName="aSpace" presStyleCnt="0"/>
      <dgm:spPr/>
    </dgm:pt>
    <dgm:pt modelId="{FBE5D0A7-4354-4545-B1E6-8F51B728B5AB}" type="pres">
      <dgm:prSet presAssocID="{4459565A-078A-4141-A817-938113C25ED6}" presName="compNode" presStyleCnt="0"/>
      <dgm:spPr/>
    </dgm:pt>
    <dgm:pt modelId="{D9B4400E-E04D-46C3-AFCE-B1404DC6755A}" type="pres">
      <dgm:prSet presAssocID="{4459565A-078A-4141-A817-938113C25ED6}" presName="aNode" presStyleLbl="bgShp" presStyleIdx="2" presStyleCnt="3"/>
      <dgm:spPr/>
    </dgm:pt>
    <dgm:pt modelId="{9E6F2B74-4BF9-4340-B6E6-E9B07143D210}" type="pres">
      <dgm:prSet presAssocID="{4459565A-078A-4141-A817-938113C25ED6}" presName="textNode" presStyleLbl="bgShp" presStyleIdx="2" presStyleCnt="3"/>
      <dgm:spPr/>
    </dgm:pt>
    <dgm:pt modelId="{CB19FD1C-DF9F-4D84-8D30-C0F3625A4047}" type="pres">
      <dgm:prSet presAssocID="{4459565A-078A-4141-A817-938113C25ED6}" presName="compChildNode" presStyleCnt="0"/>
      <dgm:spPr/>
    </dgm:pt>
    <dgm:pt modelId="{ED8E3A1D-C2C8-41A4-83F9-35C7C66F281E}" type="pres">
      <dgm:prSet presAssocID="{4459565A-078A-4141-A817-938113C25ED6}" presName="theInnerList" presStyleCnt="0"/>
      <dgm:spPr/>
    </dgm:pt>
    <dgm:pt modelId="{8010960A-040E-48CD-8D05-9BC12BD6EC86}" type="pres">
      <dgm:prSet presAssocID="{E410B8EF-87F3-4A49-A5A8-22583FAB7E5A}" presName="childNode" presStyleLbl="node1" presStyleIdx="10" presStyleCnt="11">
        <dgm:presLayoutVars>
          <dgm:bulletEnabled val="1"/>
        </dgm:presLayoutVars>
      </dgm:prSet>
      <dgm:spPr/>
    </dgm:pt>
  </dgm:ptLst>
  <dgm:cxnLst>
    <dgm:cxn modelId="{74748104-70CF-444D-A5E6-E7B7419E5D53}" type="presOf" srcId="{E410B8EF-87F3-4A49-A5A8-22583FAB7E5A}" destId="{8010960A-040E-48CD-8D05-9BC12BD6EC86}" srcOrd="0" destOrd="0" presId="urn:microsoft.com/office/officeart/2005/8/layout/lProcess2"/>
    <dgm:cxn modelId="{A74A7809-DEFE-4F52-9FF9-9197C6477892}" type="presOf" srcId="{AE74B9E4-44F7-4ABB-B6D4-A31D065D8F49}" destId="{CED4FC33-D6FD-4BC8-8F67-9EAA4E0D88D8}" srcOrd="0" destOrd="0" presId="urn:microsoft.com/office/officeart/2005/8/layout/lProcess2"/>
    <dgm:cxn modelId="{A1DBDB1C-7B96-45B4-9356-35E0FD821C85}" type="presOf" srcId="{544A38D1-A663-4B6B-97D5-FE1558384D91}" destId="{73884A03-1674-41CA-AC77-4375C790896C}" srcOrd="0" destOrd="0" presId="urn:microsoft.com/office/officeart/2005/8/layout/lProcess2"/>
    <dgm:cxn modelId="{DD351F21-CB14-4FCF-A395-CBEEE3213C19}" srcId="{B781FB01-24FC-4EA5-B129-E841428CABF7}" destId="{544A38D1-A663-4B6B-97D5-FE1558384D91}" srcOrd="0" destOrd="0" parTransId="{F38B7A59-5CC3-41AA-A04E-7D93B5E7A8AB}" sibTransId="{E71DACCF-6A5E-492A-8446-66E925880A35}"/>
    <dgm:cxn modelId="{7F9D7421-37F8-4F52-8051-75CA944A9CE4}" srcId="{9CAF0F45-8FEF-47B7-810E-C2CC22FEB37F}" destId="{0C3E2353-1BA7-4354-8CF8-6C702BB74625}" srcOrd="2" destOrd="0" parTransId="{DC2D21CA-3288-4741-90E9-18888E15A8E1}" sibTransId="{1AE83DBF-F4BD-45A5-80AD-73F6BED3104E}"/>
    <dgm:cxn modelId="{74CDE223-1453-4C34-8FD5-80E778A36EFF}" type="presOf" srcId="{B781FB01-24FC-4EA5-B129-E841428CABF7}" destId="{05D798E8-64E9-41F8-B1B7-B8551885B815}" srcOrd="0" destOrd="0" presId="urn:microsoft.com/office/officeart/2005/8/layout/lProcess2"/>
    <dgm:cxn modelId="{30C8DA28-B67A-4B1D-8A69-97601FA4D2BB}" type="presOf" srcId="{BEE9F224-0180-4968-91CF-EEA380306217}" destId="{F81CC13F-5CC9-4357-B01A-1482D798BB78}" srcOrd="0" destOrd="0" presId="urn:microsoft.com/office/officeart/2005/8/layout/lProcess2"/>
    <dgm:cxn modelId="{5F5ACA2D-1F57-4BC9-8FD7-C7A873A455C4}" srcId="{B78878B9-4687-486B-8E62-DF0F4B1BD0BF}" destId="{9CAF0F45-8FEF-47B7-810E-C2CC22FEB37F}" srcOrd="1" destOrd="0" parTransId="{F358702F-1D6E-42B5-96A2-EEB778F039F1}" sibTransId="{780D0622-EC81-4C68-8BF4-F7962251BE64}"/>
    <dgm:cxn modelId="{956EE834-896F-423F-8281-096AC8C36A0F}" srcId="{9CAF0F45-8FEF-47B7-810E-C2CC22FEB37F}" destId="{C268F0BF-3FD9-4826-AEF7-B415FDE51AB8}" srcOrd="0" destOrd="0" parTransId="{AA1E4DE1-33D9-4FAB-BDC7-9A487919F788}" sibTransId="{3C7A0671-CE36-432D-B619-F345D11F1CB5}"/>
    <dgm:cxn modelId="{65B29935-2E5B-4B94-AFB6-C483FA47F5A7}" srcId="{B78878B9-4687-486B-8E62-DF0F4B1BD0BF}" destId="{B781FB01-24FC-4EA5-B129-E841428CABF7}" srcOrd="0" destOrd="0" parTransId="{3AE4F24C-0F55-4D88-85B0-F3EF03C4D4BB}" sibTransId="{20BEB01E-C639-4A0E-80D3-34AF19DFC4C4}"/>
    <dgm:cxn modelId="{CC03F53F-5C3E-4ACC-BB23-16514581A893}" type="presOf" srcId="{C268F0BF-3FD9-4826-AEF7-B415FDE51AB8}" destId="{FE09D3FC-6589-4D73-93AA-6100AEC6F5AB}" srcOrd="0" destOrd="0" presId="urn:microsoft.com/office/officeart/2005/8/layout/lProcess2"/>
    <dgm:cxn modelId="{CA355C42-B3BB-4755-A16E-5DBD8C19D28A}" type="presOf" srcId="{9CAF0F45-8FEF-47B7-810E-C2CC22FEB37F}" destId="{FA973E18-D144-4D46-A5A7-43F858E549EE}" srcOrd="0" destOrd="0" presId="urn:microsoft.com/office/officeart/2005/8/layout/lProcess2"/>
    <dgm:cxn modelId="{B59E1E64-C2B5-4E1C-BE21-0CE97199E59D}" srcId="{9CAF0F45-8FEF-47B7-810E-C2CC22FEB37F}" destId="{E6824E20-4F7D-4BEB-B609-F0BE0AC3AB10}" srcOrd="1" destOrd="0" parTransId="{DF9C1097-6409-4EF8-94DD-C99BE8707047}" sibTransId="{E3CF38EF-D2B9-40A9-BA58-08F70A8DA478}"/>
    <dgm:cxn modelId="{FF89296A-7089-4288-AFA4-1DE7357896E6}" type="presOf" srcId="{B781FB01-24FC-4EA5-B129-E841428CABF7}" destId="{4A114336-C875-4387-9C35-9235349AEB76}" srcOrd="1" destOrd="0" presId="urn:microsoft.com/office/officeart/2005/8/layout/lProcess2"/>
    <dgm:cxn modelId="{FFDC0E4C-0CDA-40DC-87D6-2D1CDAB180F7}" type="presOf" srcId="{F44975D3-6263-4038-877D-56D68D2489DA}" destId="{922813E0-CBB8-48F8-8CD5-692470BC8B38}" srcOrd="0" destOrd="0" presId="urn:microsoft.com/office/officeart/2005/8/layout/lProcess2"/>
    <dgm:cxn modelId="{27E5ED4F-7395-4195-B97B-E833FC8541F2}" srcId="{B78878B9-4687-486B-8E62-DF0F4B1BD0BF}" destId="{4459565A-078A-4141-A817-938113C25ED6}" srcOrd="2" destOrd="0" parTransId="{08AE1269-D68F-4958-8BB6-B7ED532203D9}" sibTransId="{12617708-359A-4D3F-87F2-64F82BD14EC1}"/>
    <dgm:cxn modelId="{2F6AF770-55A8-4BA5-A300-348371CD4894}" type="presOf" srcId="{E2963327-4372-4A36-9D34-A37C77EE718C}" destId="{8FBF6B1F-A364-4387-802B-FD13CF4EDCE2}" srcOrd="0" destOrd="0" presId="urn:microsoft.com/office/officeart/2005/8/layout/lProcess2"/>
    <dgm:cxn modelId="{CE90BE56-31D7-4312-9451-4EA736A593C6}" type="presOf" srcId="{30F413BD-1214-45B5-99AB-16FB48C52D37}" destId="{F61DC396-83EA-48D6-98F2-82F12562FCA1}" srcOrd="0" destOrd="0" presId="urn:microsoft.com/office/officeart/2005/8/layout/lProcess2"/>
    <dgm:cxn modelId="{0E55CE77-1346-43F2-A603-9AE67C64A6BC}" type="presOf" srcId="{B78878B9-4687-486B-8E62-DF0F4B1BD0BF}" destId="{D9365BC7-B1BC-46D9-82A5-7802902BCF7A}" srcOrd="0" destOrd="0" presId="urn:microsoft.com/office/officeart/2005/8/layout/lProcess2"/>
    <dgm:cxn modelId="{75A3727B-0E6B-4759-83FB-5446D7023B18}" type="presOf" srcId="{937585B8-F4F3-4E1D-BF7A-0B3B7FEA5966}" destId="{A3F529B0-5E70-4DCB-87F9-A58160CC685E}" srcOrd="0" destOrd="0" presId="urn:microsoft.com/office/officeart/2005/8/layout/lProcess2"/>
    <dgm:cxn modelId="{04EB647F-664B-4547-A8E0-A8117E6EE905}" type="presOf" srcId="{9CAF0F45-8FEF-47B7-810E-C2CC22FEB37F}" destId="{F0ACE0A1-00DF-46D3-830A-C15216B4ADE7}" srcOrd="1" destOrd="0" presId="urn:microsoft.com/office/officeart/2005/8/layout/lProcess2"/>
    <dgm:cxn modelId="{3BEB0A83-DCFB-4383-AF35-02A3014EC9BD}" type="presOf" srcId="{E6824E20-4F7D-4BEB-B609-F0BE0AC3AB10}" destId="{41C8C79C-0524-4F4B-9543-FD136E8F0514}" srcOrd="0" destOrd="0" presId="urn:microsoft.com/office/officeart/2005/8/layout/lProcess2"/>
    <dgm:cxn modelId="{F561738B-5B7B-4AF5-AABA-7C45D6E43A8A}" type="presOf" srcId="{4459565A-078A-4141-A817-938113C25ED6}" destId="{9E6F2B74-4BF9-4340-B6E6-E9B07143D210}" srcOrd="1" destOrd="0" presId="urn:microsoft.com/office/officeart/2005/8/layout/lProcess2"/>
    <dgm:cxn modelId="{F0FA328F-2220-4A47-A90B-BA3FB2CE0BAA}" srcId="{B781FB01-24FC-4EA5-B129-E841428CABF7}" destId="{BEE9F224-0180-4968-91CF-EEA380306217}" srcOrd="3" destOrd="0" parTransId="{00CAA807-3974-4B38-BF27-06FAC225134A}" sibTransId="{C6EC36C4-25D8-4CEA-84BD-1B277B055BD2}"/>
    <dgm:cxn modelId="{9F85C4B4-14E1-4409-8B3C-76B5A15B7C4E}" type="presOf" srcId="{0C3E2353-1BA7-4354-8CF8-6C702BB74625}" destId="{52A6BE00-0454-4226-A87D-828242BBB9A2}" srcOrd="0" destOrd="0" presId="urn:microsoft.com/office/officeart/2005/8/layout/lProcess2"/>
    <dgm:cxn modelId="{946F8BB9-C8E7-4C26-810A-7CB8194D9C7D}" srcId="{9CAF0F45-8FEF-47B7-810E-C2CC22FEB37F}" destId="{30F413BD-1214-45B5-99AB-16FB48C52D37}" srcOrd="3" destOrd="0" parTransId="{B8B7C070-6BD3-4CAE-A525-904D3F372E22}" sibTransId="{921D603D-7CD2-4542-9D46-7E6710F6F091}"/>
    <dgm:cxn modelId="{F092A4CC-C89C-42DC-A015-5DCD5CE0D9B4}" srcId="{B781FB01-24FC-4EA5-B129-E841428CABF7}" destId="{F44975D3-6263-4038-877D-56D68D2489DA}" srcOrd="1" destOrd="0" parTransId="{29BA8A49-E17C-438F-A700-37EA839DB88F}" sibTransId="{101832D0-7B26-4F77-B792-C004933B6EF3}"/>
    <dgm:cxn modelId="{8FA596CF-E080-45FF-9749-190988E62A65}" srcId="{9CAF0F45-8FEF-47B7-810E-C2CC22FEB37F}" destId="{AE74B9E4-44F7-4ABB-B6D4-A31D065D8F49}" srcOrd="4" destOrd="0" parTransId="{52254FD4-9EE7-44FF-986D-8FB1E7DB4F44}" sibTransId="{C6B9F9D6-F640-4575-BBB1-F595C7A6FFAB}"/>
    <dgm:cxn modelId="{FA7012D5-6D0E-43BB-A6EA-D17F985ACF93}" srcId="{4459565A-078A-4141-A817-938113C25ED6}" destId="{E410B8EF-87F3-4A49-A5A8-22583FAB7E5A}" srcOrd="0" destOrd="0" parTransId="{805DA814-B1E0-4152-A71D-1CA9943F25DE}" sibTransId="{1EF19728-61AA-43EE-B87F-65AF9DD80C9F}"/>
    <dgm:cxn modelId="{92246CE0-370E-4959-AB69-C0A3709C9A16}" type="presOf" srcId="{4459565A-078A-4141-A817-938113C25ED6}" destId="{D9B4400E-E04D-46C3-AFCE-B1404DC6755A}" srcOrd="0" destOrd="0" presId="urn:microsoft.com/office/officeart/2005/8/layout/lProcess2"/>
    <dgm:cxn modelId="{869FE0F5-96C2-41FA-9454-664FAE599FB5}" srcId="{B781FB01-24FC-4EA5-B129-E841428CABF7}" destId="{E2963327-4372-4A36-9D34-A37C77EE718C}" srcOrd="4" destOrd="0" parTransId="{EA75D9E1-47EF-48CB-8E81-EC8B696D33CE}" sibTransId="{8D8BD9AC-B574-4D35-BF5B-D15975212EA0}"/>
    <dgm:cxn modelId="{FFA498FA-32DE-4034-B5A9-669E13157D9D}" srcId="{B781FB01-24FC-4EA5-B129-E841428CABF7}" destId="{937585B8-F4F3-4E1D-BF7A-0B3B7FEA5966}" srcOrd="2" destOrd="0" parTransId="{C25913B2-6EE4-471E-A7AF-F83A26B407D6}" sibTransId="{9E909D03-4B64-4A2B-B6DE-57BBFB0E2C3D}"/>
    <dgm:cxn modelId="{FCB3780F-45E9-4B6A-A36C-47BD201AC201}" type="presParOf" srcId="{D9365BC7-B1BC-46D9-82A5-7802902BCF7A}" destId="{88F9B248-3C5E-4E2B-9685-3858533C2EBA}" srcOrd="0" destOrd="0" presId="urn:microsoft.com/office/officeart/2005/8/layout/lProcess2"/>
    <dgm:cxn modelId="{BB5B3219-1271-4234-A7D0-DD847D6A21C1}" type="presParOf" srcId="{88F9B248-3C5E-4E2B-9685-3858533C2EBA}" destId="{05D798E8-64E9-41F8-B1B7-B8551885B815}" srcOrd="0" destOrd="0" presId="urn:microsoft.com/office/officeart/2005/8/layout/lProcess2"/>
    <dgm:cxn modelId="{490A6EDA-9766-45E4-8120-4A804F6D569F}" type="presParOf" srcId="{88F9B248-3C5E-4E2B-9685-3858533C2EBA}" destId="{4A114336-C875-4387-9C35-9235349AEB76}" srcOrd="1" destOrd="0" presId="urn:microsoft.com/office/officeart/2005/8/layout/lProcess2"/>
    <dgm:cxn modelId="{4642EA93-9F00-42F3-9BBE-923DDB465ECE}" type="presParOf" srcId="{88F9B248-3C5E-4E2B-9685-3858533C2EBA}" destId="{129B1DFA-050C-41CB-9020-41298ECE29F4}" srcOrd="2" destOrd="0" presId="urn:microsoft.com/office/officeart/2005/8/layout/lProcess2"/>
    <dgm:cxn modelId="{774F3CB6-FB45-4F84-B53B-FA1B99909D77}" type="presParOf" srcId="{129B1DFA-050C-41CB-9020-41298ECE29F4}" destId="{58237008-AE52-4D7F-8BD6-D938FD1F61C9}" srcOrd="0" destOrd="0" presId="urn:microsoft.com/office/officeart/2005/8/layout/lProcess2"/>
    <dgm:cxn modelId="{B117D458-5309-4420-A83D-FD3921C48497}" type="presParOf" srcId="{58237008-AE52-4D7F-8BD6-D938FD1F61C9}" destId="{73884A03-1674-41CA-AC77-4375C790896C}" srcOrd="0" destOrd="0" presId="urn:microsoft.com/office/officeart/2005/8/layout/lProcess2"/>
    <dgm:cxn modelId="{3A87B7E0-9595-45A4-A858-209418CC5A9E}" type="presParOf" srcId="{58237008-AE52-4D7F-8BD6-D938FD1F61C9}" destId="{B58A5B08-1D71-4B61-9882-FA46D94A58F5}" srcOrd="1" destOrd="0" presId="urn:microsoft.com/office/officeart/2005/8/layout/lProcess2"/>
    <dgm:cxn modelId="{672CF309-E842-49C2-8A8D-82370A669D6D}" type="presParOf" srcId="{58237008-AE52-4D7F-8BD6-D938FD1F61C9}" destId="{922813E0-CBB8-48F8-8CD5-692470BC8B38}" srcOrd="2" destOrd="0" presId="urn:microsoft.com/office/officeart/2005/8/layout/lProcess2"/>
    <dgm:cxn modelId="{BD827B47-1C61-4547-8697-68045EB30960}" type="presParOf" srcId="{58237008-AE52-4D7F-8BD6-D938FD1F61C9}" destId="{28C75DF4-E5EC-4299-AB2E-2F691F8E8EB1}" srcOrd="3" destOrd="0" presId="urn:microsoft.com/office/officeart/2005/8/layout/lProcess2"/>
    <dgm:cxn modelId="{BD41F148-C543-4ED2-933D-8AABAEA12C04}" type="presParOf" srcId="{58237008-AE52-4D7F-8BD6-D938FD1F61C9}" destId="{A3F529B0-5E70-4DCB-87F9-A58160CC685E}" srcOrd="4" destOrd="0" presId="urn:microsoft.com/office/officeart/2005/8/layout/lProcess2"/>
    <dgm:cxn modelId="{07D076DE-326F-4C92-8A05-94CDE0A8CBD6}" type="presParOf" srcId="{58237008-AE52-4D7F-8BD6-D938FD1F61C9}" destId="{E07DEBC7-B020-41E0-8ED4-EFF7592FBCF1}" srcOrd="5" destOrd="0" presId="urn:microsoft.com/office/officeart/2005/8/layout/lProcess2"/>
    <dgm:cxn modelId="{45ED347E-BDB7-48B9-AA15-4A903AF8A7E5}" type="presParOf" srcId="{58237008-AE52-4D7F-8BD6-D938FD1F61C9}" destId="{F81CC13F-5CC9-4357-B01A-1482D798BB78}" srcOrd="6" destOrd="0" presId="urn:microsoft.com/office/officeart/2005/8/layout/lProcess2"/>
    <dgm:cxn modelId="{9571F84F-3F36-4F06-BB0B-0970152438C4}" type="presParOf" srcId="{58237008-AE52-4D7F-8BD6-D938FD1F61C9}" destId="{B04E2435-650E-470D-BE22-826E228DA6BC}" srcOrd="7" destOrd="0" presId="urn:microsoft.com/office/officeart/2005/8/layout/lProcess2"/>
    <dgm:cxn modelId="{8301319F-6343-434C-8D99-9E1C58FFB760}" type="presParOf" srcId="{58237008-AE52-4D7F-8BD6-D938FD1F61C9}" destId="{8FBF6B1F-A364-4387-802B-FD13CF4EDCE2}" srcOrd="8" destOrd="0" presId="urn:microsoft.com/office/officeart/2005/8/layout/lProcess2"/>
    <dgm:cxn modelId="{D0C08C79-D9E4-4082-BDDD-3C73CEE29FAC}" type="presParOf" srcId="{D9365BC7-B1BC-46D9-82A5-7802902BCF7A}" destId="{70FAFF01-719E-4014-94BC-5ADB9B617993}" srcOrd="1" destOrd="0" presId="urn:microsoft.com/office/officeart/2005/8/layout/lProcess2"/>
    <dgm:cxn modelId="{08A38E7E-459A-444F-BE5F-09F24A2CF239}" type="presParOf" srcId="{D9365BC7-B1BC-46D9-82A5-7802902BCF7A}" destId="{45F22A05-E924-4C95-823C-08C134469BFC}" srcOrd="2" destOrd="0" presId="urn:microsoft.com/office/officeart/2005/8/layout/lProcess2"/>
    <dgm:cxn modelId="{F7F386B2-326A-4D42-B0E9-AED7752BBED7}" type="presParOf" srcId="{45F22A05-E924-4C95-823C-08C134469BFC}" destId="{FA973E18-D144-4D46-A5A7-43F858E549EE}" srcOrd="0" destOrd="0" presId="urn:microsoft.com/office/officeart/2005/8/layout/lProcess2"/>
    <dgm:cxn modelId="{7EA28396-8DD5-40E0-8009-B991A6AE44A2}" type="presParOf" srcId="{45F22A05-E924-4C95-823C-08C134469BFC}" destId="{F0ACE0A1-00DF-46D3-830A-C15216B4ADE7}" srcOrd="1" destOrd="0" presId="urn:microsoft.com/office/officeart/2005/8/layout/lProcess2"/>
    <dgm:cxn modelId="{68E55BF4-B1D5-4F47-932F-FBF86EE51FD3}" type="presParOf" srcId="{45F22A05-E924-4C95-823C-08C134469BFC}" destId="{7370662B-6C7C-43D0-9A21-6320F581681C}" srcOrd="2" destOrd="0" presId="urn:microsoft.com/office/officeart/2005/8/layout/lProcess2"/>
    <dgm:cxn modelId="{DD0BBF15-3751-4B80-9B12-2B0908911B1E}" type="presParOf" srcId="{7370662B-6C7C-43D0-9A21-6320F581681C}" destId="{8A42B6F4-EEAF-4AF4-A59E-8C12C5562CD5}" srcOrd="0" destOrd="0" presId="urn:microsoft.com/office/officeart/2005/8/layout/lProcess2"/>
    <dgm:cxn modelId="{0F9CD6A1-78C1-4830-8B9D-E7A87828F359}" type="presParOf" srcId="{8A42B6F4-EEAF-4AF4-A59E-8C12C5562CD5}" destId="{FE09D3FC-6589-4D73-93AA-6100AEC6F5AB}" srcOrd="0" destOrd="0" presId="urn:microsoft.com/office/officeart/2005/8/layout/lProcess2"/>
    <dgm:cxn modelId="{FC4F0184-9FD3-44F3-98FF-DD7B6480E3C9}" type="presParOf" srcId="{8A42B6F4-EEAF-4AF4-A59E-8C12C5562CD5}" destId="{3435073E-9624-4122-B57D-FC6A11D59AB9}" srcOrd="1" destOrd="0" presId="urn:microsoft.com/office/officeart/2005/8/layout/lProcess2"/>
    <dgm:cxn modelId="{DC8F1167-823C-4DB4-90B4-40D79CDD35C8}" type="presParOf" srcId="{8A42B6F4-EEAF-4AF4-A59E-8C12C5562CD5}" destId="{41C8C79C-0524-4F4B-9543-FD136E8F0514}" srcOrd="2" destOrd="0" presId="urn:microsoft.com/office/officeart/2005/8/layout/lProcess2"/>
    <dgm:cxn modelId="{1872E57C-A027-4E00-A392-FECAE6B1679F}" type="presParOf" srcId="{8A42B6F4-EEAF-4AF4-A59E-8C12C5562CD5}" destId="{A97EF8AB-E04C-4238-A903-AE09F8A60BC6}" srcOrd="3" destOrd="0" presId="urn:microsoft.com/office/officeart/2005/8/layout/lProcess2"/>
    <dgm:cxn modelId="{0ABF208F-F151-4F30-8A88-E6D8A32E4942}" type="presParOf" srcId="{8A42B6F4-EEAF-4AF4-A59E-8C12C5562CD5}" destId="{52A6BE00-0454-4226-A87D-828242BBB9A2}" srcOrd="4" destOrd="0" presId="urn:microsoft.com/office/officeart/2005/8/layout/lProcess2"/>
    <dgm:cxn modelId="{7FFD9D93-F3DC-49D3-BB25-54708972C8F4}" type="presParOf" srcId="{8A42B6F4-EEAF-4AF4-A59E-8C12C5562CD5}" destId="{5D0F500C-9A1A-4F16-8B91-BE382CE8A790}" srcOrd="5" destOrd="0" presId="urn:microsoft.com/office/officeart/2005/8/layout/lProcess2"/>
    <dgm:cxn modelId="{BDF17522-2FDD-4167-BA14-497083676237}" type="presParOf" srcId="{8A42B6F4-EEAF-4AF4-A59E-8C12C5562CD5}" destId="{F61DC396-83EA-48D6-98F2-82F12562FCA1}" srcOrd="6" destOrd="0" presId="urn:microsoft.com/office/officeart/2005/8/layout/lProcess2"/>
    <dgm:cxn modelId="{52866B06-D052-471E-BE86-2C1291055260}" type="presParOf" srcId="{8A42B6F4-EEAF-4AF4-A59E-8C12C5562CD5}" destId="{01546C63-8CE1-4FA2-99E3-885F760F85AF}" srcOrd="7" destOrd="0" presId="urn:microsoft.com/office/officeart/2005/8/layout/lProcess2"/>
    <dgm:cxn modelId="{EBAE4C38-8D62-4A7B-824A-B00E36E7078A}" type="presParOf" srcId="{8A42B6F4-EEAF-4AF4-A59E-8C12C5562CD5}" destId="{CED4FC33-D6FD-4BC8-8F67-9EAA4E0D88D8}" srcOrd="8" destOrd="0" presId="urn:microsoft.com/office/officeart/2005/8/layout/lProcess2"/>
    <dgm:cxn modelId="{49A2176F-F15D-4647-8E2D-A89D7EC64D6B}" type="presParOf" srcId="{D9365BC7-B1BC-46D9-82A5-7802902BCF7A}" destId="{B3F7CFE5-7177-4AA8-AE53-ACE4DCCDB072}" srcOrd="3" destOrd="0" presId="urn:microsoft.com/office/officeart/2005/8/layout/lProcess2"/>
    <dgm:cxn modelId="{6389B07B-DC96-4C27-9644-441171D15A37}" type="presParOf" srcId="{D9365BC7-B1BC-46D9-82A5-7802902BCF7A}" destId="{FBE5D0A7-4354-4545-B1E6-8F51B728B5AB}" srcOrd="4" destOrd="0" presId="urn:microsoft.com/office/officeart/2005/8/layout/lProcess2"/>
    <dgm:cxn modelId="{6CE27FD3-C47B-4DAC-9E2A-CE04D7B42CD7}" type="presParOf" srcId="{FBE5D0A7-4354-4545-B1E6-8F51B728B5AB}" destId="{D9B4400E-E04D-46C3-AFCE-B1404DC6755A}" srcOrd="0" destOrd="0" presId="urn:microsoft.com/office/officeart/2005/8/layout/lProcess2"/>
    <dgm:cxn modelId="{E08C0D00-F855-4BC0-A66C-747CF50251C5}" type="presParOf" srcId="{FBE5D0A7-4354-4545-B1E6-8F51B728B5AB}" destId="{9E6F2B74-4BF9-4340-B6E6-E9B07143D210}" srcOrd="1" destOrd="0" presId="urn:microsoft.com/office/officeart/2005/8/layout/lProcess2"/>
    <dgm:cxn modelId="{869B485A-B6C7-4D60-B98D-6694C9016AE1}" type="presParOf" srcId="{FBE5D0A7-4354-4545-B1E6-8F51B728B5AB}" destId="{CB19FD1C-DF9F-4D84-8D30-C0F3625A4047}" srcOrd="2" destOrd="0" presId="urn:microsoft.com/office/officeart/2005/8/layout/lProcess2"/>
    <dgm:cxn modelId="{9EBAB7D7-DD17-48FC-A41B-3344DBB8F831}" type="presParOf" srcId="{CB19FD1C-DF9F-4D84-8D30-C0F3625A4047}" destId="{ED8E3A1D-C2C8-41A4-83F9-35C7C66F281E}" srcOrd="0" destOrd="0" presId="urn:microsoft.com/office/officeart/2005/8/layout/lProcess2"/>
    <dgm:cxn modelId="{2D78916A-79A8-40D0-ACC9-85E6129E7C79}" type="presParOf" srcId="{ED8E3A1D-C2C8-41A4-83F9-35C7C66F281E}" destId="{8010960A-040E-48CD-8D05-9BC12BD6EC8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F19297E-DEA3-44B1-9CB4-03EB20728779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AA8E9FEB-BD5F-4913-8D33-A7A688F76B9B}">
      <dgm:prSet phldrT="[Tekst]"/>
      <dgm:spPr/>
      <dgm:t>
        <a:bodyPr/>
        <a:lstStyle/>
        <a:p>
          <a:r>
            <a:rPr lang="nl-BE" dirty="0"/>
            <a:t> </a:t>
          </a:r>
        </a:p>
      </dgm:t>
    </dgm:pt>
    <dgm:pt modelId="{F64BB325-19D1-425F-A9C6-33F1316DC465}" type="parTrans" cxnId="{B9EEB244-59D3-4B7D-9D3C-5ED988BC9F0C}">
      <dgm:prSet/>
      <dgm:spPr/>
      <dgm:t>
        <a:bodyPr/>
        <a:lstStyle/>
        <a:p>
          <a:endParaRPr lang="nl-BE"/>
        </a:p>
      </dgm:t>
    </dgm:pt>
    <dgm:pt modelId="{9C804F97-1612-422F-9048-3361BBD4D3C7}" type="sibTrans" cxnId="{B9EEB244-59D3-4B7D-9D3C-5ED988BC9F0C}">
      <dgm:prSet/>
      <dgm:spPr/>
      <dgm:t>
        <a:bodyPr/>
        <a:lstStyle/>
        <a:p>
          <a:endParaRPr lang="nl-BE"/>
        </a:p>
      </dgm:t>
    </dgm:pt>
    <dgm:pt modelId="{A8F3C3DA-8564-4CD0-8270-1F7D56CE2C44}">
      <dgm:prSet phldrT="[Tekst]"/>
      <dgm:spPr/>
      <dgm:t>
        <a:bodyPr/>
        <a:lstStyle/>
        <a:p>
          <a:endParaRPr lang="nl-BE" dirty="0"/>
        </a:p>
      </dgm:t>
    </dgm:pt>
    <dgm:pt modelId="{5DED5902-4934-4898-AAFD-1D7612978648}" type="parTrans" cxnId="{490C9467-DB49-47F0-B5B9-6A742D1D1DC2}">
      <dgm:prSet/>
      <dgm:spPr/>
      <dgm:t>
        <a:bodyPr/>
        <a:lstStyle/>
        <a:p>
          <a:endParaRPr lang="nl-BE"/>
        </a:p>
      </dgm:t>
    </dgm:pt>
    <dgm:pt modelId="{29E7D79D-94A3-46D3-AB68-261F131CC55C}" type="sibTrans" cxnId="{490C9467-DB49-47F0-B5B9-6A742D1D1DC2}">
      <dgm:prSet/>
      <dgm:spPr/>
      <dgm:t>
        <a:bodyPr/>
        <a:lstStyle/>
        <a:p>
          <a:endParaRPr lang="nl-BE"/>
        </a:p>
      </dgm:t>
    </dgm:pt>
    <dgm:pt modelId="{874FF04F-2C89-44C1-8B16-F9ED29E28EBD}">
      <dgm:prSet phldrT="[Tekst]"/>
      <dgm:spPr/>
      <dgm:t>
        <a:bodyPr/>
        <a:lstStyle/>
        <a:p>
          <a:endParaRPr lang="nl-BE" dirty="0"/>
        </a:p>
      </dgm:t>
    </dgm:pt>
    <dgm:pt modelId="{2751F717-89E3-4F17-9E37-FAD5D9EEAA41}" type="parTrans" cxnId="{7A878632-3032-4298-A734-0B88CD86D1F5}">
      <dgm:prSet/>
      <dgm:spPr/>
      <dgm:t>
        <a:bodyPr/>
        <a:lstStyle/>
        <a:p>
          <a:endParaRPr lang="nl-BE"/>
        </a:p>
      </dgm:t>
    </dgm:pt>
    <dgm:pt modelId="{99AB3DD4-620D-4FD3-961E-300A526A86C7}" type="sibTrans" cxnId="{7A878632-3032-4298-A734-0B88CD86D1F5}">
      <dgm:prSet/>
      <dgm:spPr/>
      <dgm:t>
        <a:bodyPr/>
        <a:lstStyle/>
        <a:p>
          <a:endParaRPr lang="nl-BE"/>
        </a:p>
      </dgm:t>
    </dgm:pt>
    <dgm:pt modelId="{0ADEDCC4-0044-4710-9882-D616B0A17508}">
      <dgm:prSet phldrT="[Tekst]"/>
      <dgm:spPr/>
      <dgm:t>
        <a:bodyPr/>
        <a:lstStyle/>
        <a:p>
          <a:endParaRPr lang="nl-BE" dirty="0"/>
        </a:p>
      </dgm:t>
    </dgm:pt>
    <dgm:pt modelId="{AF5DD3E4-F851-4351-AAD7-C13413F6D3D2}" type="parTrans" cxnId="{5B515370-71C4-402C-8DF4-06B470DED5D4}">
      <dgm:prSet/>
      <dgm:spPr/>
      <dgm:t>
        <a:bodyPr/>
        <a:lstStyle/>
        <a:p>
          <a:endParaRPr lang="nl-BE"/>
        </a:p>
      </dgm:t>
    </dgm:pt>
    <dgm:pt modelId="{F2F819BE-7094-4162-9AA5-EDE90879B571}" type="sibTrans" cxnId="{5B515370-71C4-402C-8DF4-06B470DED5D4}">
      <dgm:prSet/>
      <dgm:spPr/>
      <dgm:t>
        <a:bodyPr/>
        <a:lstStyle/>
        <a:p>
          <a:endParaRPr lang="nl-BE"/>
        </a:p>
      </dgm:t>
    </dgm:pt>
    <dgm:pt modelId="{473573C2-E998-43F5-AB99-20C375FE9D4D}">
      <dgm:prSet phldrT="[Tekst]"/>
      <dgm:spPr/>
      <dgm:t>
        <a:bodyPr/>
        <a:lstStyle/>
        <a:p>
          <a:endParaRPr lang="nl-BE" dirty="0"/>
        </a:p>
      </dgm:t>
    </dgm:pt>
    <dgm:pt modelId="{904D3C06-0F84-4CDA-8542-D7E9DAED50BB}" type="parTrans" cxnId="{70CEBC91-AB90-40FD-AA61-386E5DF8BC7E}">
      <dgm:prSet/>
      <dgm:spPr/>
      <dgm:t>
        <a:bodyPr/>
        <a:lstStyle/>
        <a:p>
          <a:endParaRPr lang="nl-BE"/>
        </a:p>
      </dgm:t>
    </dgm:pt>
    <dgm:pt modelId="{0B054C93-5DD0-4E2E-B77E-D0D956E0C1D5}" type="sibTrans" cxnId="{70CEBC91-AB90-40FD-AA61-386E5DF8BC7E}">
      <dgm:prSet/>
      <dgm:spPr/>
      <dgm:t>
        <a:bodyPr/>
        <a:lstStyle/>
        <a:p>
          <a:endParaRPr lang="nl-BE"/>
        </a:p>
      </dgm:t>
    </dgm:pt>
    <dgm:pt modelId="{7E12D5CB-090F-4645-A10D-FA47BC23A204}">
      <dgm:prSet phldrT="[Tekst]"/>
      <dgm:spPr/>
      <dgm:t>
        <a:bodyPr/>
        <a:lstStyle/>
        <a:p>
          <a:endParaRPr lang="nl-BE" dirty="0"/>
        </a:p>
      </dgm:t>
    </dgm:pt>
    <dgm:pt modelId="{61AEE55E-DCF9-41D9-9E6B-CAB17B9A9D44}" type="parTrans" cxnId="{BC192AAD-0D2C-494A-866C-6EF92539401F}">
      <dgm:prSet/>
      <dgm:spPr/>
      <dgm:t>
        <a:bodyPr/>
        <a:lstStyle/>
        <a:p>
          <a:endParaRPr lang="nl-BE"/>
        </a:p>
      </dgm:t>
    </dgm:pt>
    <dgm:pt modelId="{DDD18697-2DB4-4381-B795-94046E23999E}" type="sibTrans" cxnId="{BC192AAD-0D2C-494A-866C-6EF92539401F}">
      <dgm:prSet/>
      <dgm:spPr/>
      <dgm:t>
        <a:bodyPr/>
        <a:lstStyle/>
        <a:p>
          <a:endParaRPr lang="nl-BE"/>
        </a:p>
      </dgm:t>
    </dgm:pt>
    <dgm:pt modelId="{7B136E56-F3D9-44BD-8180-E4BA6D54C960}">
      <dgm:prSet phldrT="[Tekst]"/>
      <dgm:spPr/>
      <dgm:t>
        <a:bodyPr/>
        <a:lstStyle/>
        <a:p>
          <a:endParaRPr lang="nl-BE" dirty="0"/>
        </a:p>
      </dgm:t>
    </dgm:pt>
    <dgm:pt modelId="{CB7A63E0-D06E-4F79-A9AB-ECFC5C2EA4C8}" type="sibTrans" cxnId="{65691274-7AEE-433C-98F3-D22E59CAD84A}">
      <dgm:prSet/>
      <dgm:spPr/>
      <dgm:t>
        <a:bodyPr/>
        <a:lstStyle/>
        <a:p>
          <a:endParaRPr lang="nl-BE"/>
        </a:p>
      </dgm:t>
    </dgm:pt>
    <dgm:pt modelId="{0CADB9F5-DBC1-4F09-BA00-CD17D42568F9}" type="parTrans" cxnId="{65691274-7AEE-433C-98F3-D22E59CAD84A}">
      <dgm:prSet/>
      <dgm:spPr/>
      <dgm:t>
        <a:bodyPr/>
        <a:lstStyle/>
        <a:p>
          <a:endParaRPr lang="nl-BE"/>
        </a:p>
      </dgm:t>
    </dgm:pt>
    <dgm:pt modelId="{68E67953-184E-4491-A751-0008727FBE20}" type="pres">
      <dgm:prSet presAssocID="{5F19297E-DEA3-44B1-9CB4-03EB20728779}" presName="Name0" presStyleCnt="0">
        <dgm:presLayoutVars>
          <dgm:dir/>
          <dgm:resizeHandles val="exact"/>
        </dgm:presLayoutVars>
      </dgm:prSet>
      <dgm:spPr/>
    </dgm:pt>
    <dgm:pt modelId="{E04FB1F2-D1D3-4B4B-8712-9D7A6029C853}" type="pres">
      <dgm:prSet presAssocID="{AA8E9FEB-BD5F-4913-8D33-A7A688F76B9B}" presName="composite" presStyleCnt="0"/>
      <dgm:spPr/>
    </dgm:pt>
    <dgm:pt modelId="{D26EC094-37EF-4FB1-967F-F6855E759880}" type="pres">
      <dgm:prSet presAssocID="{AA8E9FEB-BD5F-4913-8D33-A7A688F76B9B}" presName="rect1" presStyleLbl="bgImgPlac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427AEB2-B002-4ABD-BBB5-B4F988100240}" type="pres">
      <dgm:prSet presAssocID="{AA8E9FEB-BD5F-4913-8D33-A7A688F76B9B}" presName="wedgeRectCallout1" presStyleLbl="node1" presStyleIdx="0" presStyleCnt="7">
        <dgm:presLayoutVars>
          <dgm:bulletEnabled val="1"/>
        </dgm:presLayoutVars>
      </dgm:prSet>
      <dgm:spPr/>
    </dgm:pt>
    <dgm:pt modelId="{5ADE4282-C0D0-49B4-9C23-C259F1F93654}" type="pres">
      <dgm:prSet presAssocID="{9C804F97-1612-422F-9048-3361BBD4D3C7}" presName="sibTrans" presStyleCnt="0"/>
      <dgm:spPr/>
    </dgm:pt>
    <dgm:pt modelId="{061CCD82-8CF3-4D5C-AF45-EE01AE8E76C7}" type="pres">
      <dgm:prSet presAssocID="{A8F3C3DA-8564-4CD0-8270-1F7D56CE2C44}" presName="composite" presStyleCnt="0"/>
      <dgm:spPr/>
    </dgm:pt>
    <dgm:pt modelId="{41A7C8FE-8912-48E4-B0ED-FFB435E832DA}" type="pres">
      <dgm:prSet presAssocID="{A8F3C3DA-8564-4CD0-8270-1F7D56CE2C44}" presName="rect1" presStyleLbl="bgImgPlac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C82435F-75E5-45E7-8F4F-FE4FE0465576}" type="pres">
      <dgm:prSet presAssocID="{A8F3C3DA-8564-4CD0-8270-1F7D56CE2C44}" presName="wedgeRectCallout1" presStyleLbl="node1" presStyleIdx="1" presStyleCnt="7">
        <dgm:presLayoutVars>
          <dgm:bulletEnabled val="1"/>
        </dgm:presLayoutVars>
      </dgm:prSet>
      <dgm:spPr/>
    </dgm:pt>
    <dgm:pt modelId="{D940D6FE-BF4A-4E65-B34A-033FA51AC717}" type="pres">
      <dgm:prSet presAssocID="{29E7D79D-94A3-46D3-AB68-261F131CC55C}" presName="sibTrans" presStyleCnt="0"/>
      <dgm:spPr/>
    </dgm:pt>
    <dgm:pt modelId="{8E7B19C3-116E-4A99-9C29-E404A5E27F0B}" type="pres">
      <dgm:prSet presAssocID="{874FF04F-2C89-44C1-8B16-F9ED29E28EBD}" presName="composite" presStyleCnt="0"/>
      <dgm:spPr/>
    </dgm:pt>
    <dgm:pt modelId="{EA703C6F-ACE2-40F1-BA3F-73239BFDE288}" type="pres">
      <dgm:prSet presAssocID="{874FF04F-2C89-44C1-8B16-F9ED29E28EBD}" presName="rect1" presStyleLbl="bgImgPlac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AEE2824-199F-4C79-BF9F-C6A6C90CC58E}" type="pres">
      <dgm:prSet presAssocID="{874FF04F-2C89-44C1-8B16-F9ED29E28EBD}" presName="wedgeRectCallout1" presStyleLbl="node1" presStyleIdx="2" presStyleCnt="7">
        <dgm:presLayoutVars>
          <dgm:bulletEnabled val="1"/>
        </dgm:presLayoutVars>
      </dgm:prSet>
      <dgm:spPr/>
    </dgm:pt>
    <dgm:pt modelId="{52CFE5DC-55BC-4964-AC52-4BB03EC61860}" type="pres">
      <dgm:prSet presAssocID="{99AB3DD4-620D-4FD3-961E-300A526A86C7}" presName="sibTrans" presStyleCnt="0"/>
      <dgm:spPr/>
    </dgm:pt>
    <dgm:pt modelId="{99DD31A6-4634-4757-8918-8215E4420353}" type="pres">
      <dgm:prSet presAssocID="{7B136E56-F3D9-44BD-8180-E4BA6D54C960}" presName="composite" presStyleCnt="0"/>
      <dgm:spPr/>
    </dgm:pt>
    <dgm:pt modelId="{15BDAA75-1748-4CCF-A955-6E0B65F17E3C}" type="pres">
      <dgm:prSet presAssocID="{7B136E56-F3D9-44BD-8180-E4BA6D54C960}" presName="rect1" presStyleLbl="bgImgPlac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01D0BA8-26E4-4C13-B817-A03A4FC565A8}" type="pres">
      <dgm:prSet presAssocID="{7B136E56-F3D9-44BD-8180-E4BA6D54C960}" presName="wedgeRectCallout1" presStyleLbl="node1" presStyleIdx="3" presStyleCnt="7">
        <dgm:presLayoutVars>
          <dgm:bulletEnabled val="1"/>
        </dgm:presLayoutVars>
      </dgm:prSet>
      <dgm:spPr/>
    </dgm:pt>
    <dgm:pt modelId="{1835A380-2D83-440E-8258-BA689ECEF331}" type="pres">
      <dgm:prSet presAssocID="{CB7A63E0-D06E-4F79-A9AB-ECFC5C2EA4C8}" presName="sibTrans" presStyleCnt="0"/>
      <dgm:spPr/>
    </dgm:pt>
    <dgm:pt modelId="{1C0BE742-F353-41C9-AFD5-337F2691AF24}" type="pres">
      <dgm:prSet presAssocID="{0ADEDCC4-0044-4710-9882-D616B0A17508}" presName="composite" presStyleCnt="0"/>
      <dgm:spPr/>
    </dgm:pt>
    <dgm:pt modelId="{1881BD6C-FFF1-4902-92C3-9E3ABEF878CB}" type="pres">
      <dgm:prSet presAssocID="{0ADEDCC4-0044-4710-9882-D616B0A17508}" presName="rect1" presStyleLbl="bgImgPlac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0E520F6A-4BFA-4D98-9C65-5922A2AFC7FE}" type="pres">
      <dgm:prSet presAssocID="{0ADEDCC4-0044-4710-9882-D616B0A17508}" presName="wedgeRectCallout1" presStyleLbl="node1" presStyleIdx="4" presStyleCnt="7">
        <dgm:presLayoutVars>
          <dgm:bulletEnabled val="1"/>
        </dgm:presLayoutVars>
      </dgm:prSet>
      <dgm:spPr/>
    </dgm:pt>
    <dgm:pt modelId="{F574E59A-481E-43E6-B4C3-CE876BE7D021}" type="pres">
      <dgm:prSet presAssocID="{F2F819BE-7094-4162-9AA5-EDE90879B571}" presName="sibTrans" presStyleCnt="0"/>
      <dgm:spPr/>
    </dgm:pt>
    <dgm:pt modelId="{F39A6A36-43B5-4163-A494-D19E0C9D053F}" type="pres">
      <dgm:prSet presAssocID="{7E12D5CB-090F-4645-A10D-FA47BC23A204}" presName="composite" presStyleCnt="0"/>
      <dgm:spPr/>
    </dgm:pt>
    <dgm:pt modelId="{835D8313-5662-46CC-AE66-4A1AE6A84FA4}" type="pres">
      <dgm:prSet presAssocID="{7E12D5CB-090F-4645-A10D-FA47BC23A204}" presName="rect1" presStyleLbl="bgImgPlac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4AA01F4B-2E02-43A8-BA91-2760B9BC0437}" type="pres">
      <dgm:prSet presAssocID="{7E12D5CB-090F-4645-A10D-FA47BC23A204}" presName="wedgeRectCallout1" presStyleLbl="node1" presStyleIdx="5" presStyleCnt="7">
        <dgm:presLayoutVars>
          <dgm:bulletEnabled val="1"/>
        </dgm:presLayoutVars>
      </dgm:prSet>
      <dgm:spPr/>
    </dgm:pt>
    <dgm:pt modelId="{631E069C-31E9-408A-B508-DA660D8C7F89}" type="pres">
      <dgm:prSet presAssocID="{DDD18697-2DB4-4381-B795-94046E23999E}" presName="sibTrans" presStyleCnt="0"/>
      <dgm:spPr/>
    </dgm:pt>
    <dgm:pt modelId="{C6DE63FE-C9B3-4879-94F7-B80614217BFC}" type="pres">
      <dgm:prSet presAssocID="{473573C2-E998-43F5-AB99-20C375FE9D4D}" presName="composite" presStyleCnt="0"/>
      <dgm:spPr/>
    </dgm:pt>
    <dgm:pt modelId="{724534E8-1740-4FE0-8154-E708D8E79C19}" type="pres">
      <dgm:prSet presAssocID="{473573C2-E998-43F5-AB99-20C375FE9D4D}" presName="rect1" presStyleLbl="bgImgPlac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D4EA0AA6-2A46-4F4C-B00D-0145629F3136}" type="pres">
      <dgm:prSet presAssocID="{473573C2-E998-43F5-AB99-20C375FE9D4D}" presName="wedgeRectCallout1" presStyleLbl="node1" presStyleIdx="6" presStyleCnt="7">
        <dgm:presLayoutVars>
          <dgm:bulletEnabled val="1"/>
        </dgm:presLayoutVars>
      </dgm:prSet>
      <dgm:spPr/>
    </dgm:pt>
  </dgm:ptLst>
  <dgm:cxnLst>
    <dgm:cxn modelId="{4E8E7A03-F16A-477C-8343-BE56523FDF94}" type="presOf" srcId="{473573C2-E998-43F5-AB99-20C375FE9D4D}" destId="{D4EA0AA6-2A46-4F4C-B00D-0145629F3136}" srcOrd="0" destOrd="0" presId="urn:microsoft.com/office/officeart/2008/layout/BendingPictureCaptionList"/>
    <dgm:cxn modelId="{50BF0204-69E6-42BD-912B-817853230246}" type="presOf" srcId="{0ADEDCC4-0044-4710-9882-D616B0A17508}" destId="{0E520F6A-4BFA-4D98-9C65-5922A2AFC7FE}" srcOrd="0" destOrd="0" presId="urn:microsoft.com/office/officeart/2008/layout/BendingPictureCaptionList"/>
    <dgm:cxn modelId="{7A878632-3032-4298-A734-0B88CD86D1F5}" srcId="{5F19297E-DEA3-44B1-9CB4-03EB20728779}" destId="{874FF04F-2C89-44C1-8B16-F9ED29E28EBD}" srcOrd="2" destOrd="0" parTransId="{2751F717-89E3-4F17-9E37-FAD5D9EEAA41}" sibTransId="{99AB3DD4-620D-4FD3-961E-300A526A86C7}"/>
    <dgm:cxn modelId="{5840DE35-28A4-4C15-8488-6466F2F2122E}" type="presOf" srcId="{7E12D5CB-090F-4645-A10D-FA47BC23A204}" destId="{4AA01F4B-2E02-43A8-BA91-2760B9BC0437}" srcOrd="0" destOrd="0" presId="urn:microsoft.com/office/officeart/2008/layout/BendingPictureCaptionList"/>
    <dgm:cxn modelId="{6EB0B93B-B6AD-4E90-A80A-040559C11D48}" type="presOf" srcId="{874FF04F-2C89-44C1-8B16-F9ED29E28EBD}" destId="{2AEE2824-199F-4C79-BF9F-C6A6C90CC58E}" srcOrd="0" destOrd="0" presId="urn:microsoft.com/office/officeart/2008/layout/BendingPictureCaptionList"/>
    <dgm:cxn modelId="{B9EEB244-59D3-4B7D-9D3C-5ED988BC9F0C}" srcId="{5F19297E-DEA3-44B1-9CB4-03EB20728779}" destId="{AA8E9FEB-BD5F-4913-8D33-A7A688F76B9B}" srcOrd="0" destOrd="0" parTransId="{F64BB325-19D1-425F-A9C6-33F1316DC465}" sibTransId="{9C804F97-1612-422F-9048-3361BBD4D3C7}"/>
    <dgm:cxn modelId="{490C9467-DB49-47F0-B5B9-6A742D1D1DC2}" srcId="{5F19297E-DEA3-44B1-9CB4-03EB20728779}" destId="{A8F3C3DA-8564-4CD0-8270-1F7D56CE2C44}" srcOrd="1" destOrd="0" parTransId="{5DED5902-4934-4898-AAFD-1D7612978648}" sibTransId="{29E7D79D-94A3-46D3-AB68-261F131CC55C}"/>
    <dgm:cxn modelId="{5B515370-71C4-402C-8DF4-06B470DED5D4}" srcId="{5F19297E-DEA3-44B1-9CB4-03EB20728779}" destId="{0ADEDCC4-0044-4710-9882-D616B0A17508}" srcOrd="4" destOrd="0" parTransId="{AF5DD3E4-F851-4351-AAD7-C13413F6D3D2}" sibTransId="{F2F819BE-7094-4162-9AA5-EDE90879B571}"/>
    <dgm:cxn modelId="{65691274-7AEE-433C-98F3-D22E59CAD84A}" srcId="{5F19297E-DEA3-44B1-9CB4-03EB20728779}" destId="{7B136E56-F3D9-44BD-8180-E4BA6D54C960}" srcOrd="3" destOrd="0" parTransId="{0CADB9F5-DBC1-4F09-BA00-CD17D42568F9}" sibTransId="{CB7A63E0-D06E-4F79-A9AB-ECFC5C2EA4C8}"/>
    <dgm:cxn modelId="{F6F44157-1E3F-4D04-AEEA-5641E4ADE2AC}" type="presOf" srcId="{A8F3C3DA-8564-4CD0-8270-1F7D56CE2C44}" destId="{1C82435F-75E5-45E7-8F4F-FE4FE0465576}" srcOrd="0" destOrd="0" presId="urn:microsoft.com/office/officeart/2008/layout/BendingPictureCaptionList"/>
    <dgm:cxn modelId="{70CEBC91-AB90-40FD-AA61-386E5DF8BC7E}" srcId="{5F19297E-DEA3-44B1-9CB4-03EB20728779}" destId="{473573C2-E998-43F5-AB99-20C375FE9D4D}" srcOrd="6" destOrd="0" parTransId="{904D3C06-0F84-4CDA-8542-D7E9DAED50BB}" sibTransId="{0B054C93-5DD0-4E2E-B77E-D0D956E0C1D5}"/>
    <dgm:cxn modelId="{342E75AB-2B2E-48EB-A4CC-9F14DE9E24DD}" type="presOf" srcId="{AA8E9FEB-BD5F-4913-8D33-A7A688F76B9B}" destId="{D427AEB2-B002-4ABD-BBB5-B4F988100240}" srcOrd="0" destOrd="0" presId="urn:microsoft.com/office/officeart/2008/layout/BendingPictureCaptionList"/>
    <dgm:cxn modelId="{BC192AAD-0D2C-494A-866C-6EF92539401F}" srcId="{5F19297E-DEA3-44B1-9CB4-03EB20728779}" destId="{7E12D5CB-090F-4645-A10D-FA47BC23A204}" srcOrd="5" destOrd="0" parTransId="{61AEE55E-DCF9-41D9-9E6B-CAB17B9A9D44}" sibTransId="{DDD18697-2DB4-4381-B795-94046E23999E}"/>
    <dgm:cxn modelId="{B29849F4-366B-4B42-9DD0-7CA5C181006D}" type="presOf" srcId="{5F19297E-DEA3-44B1-9CB4-03EB20728779}" destId="{68E67953-184E-4491-A751-0008727FBE20}" srcOrd="0" destOrd="0" presId="urn:microsoft.com/office/officeart/2008/layout/BendingPictureCaptionList"/>
    <dgm:cxn modelId="{888C12FA-B803-4853-AB80-EE2E5654D770}" type="presOf" srcId="{7B136E56-F3D9-44BD-8180-E4BA6D54C960}" destId="{201D0BA8-26E4-4C13-B817-A03A4FC565A8}" srcOrd="0" destOrd="0" presId="urn:microsoft.com/office/officeart/2008/layout/BendingPictureCaptionList"/>
    <dgm:cxn modelId="{6AF62CEB-7B46-4A62-92AB-93362A27DA5B}" type="presParOf" srcId="{68E67953-184E-4491-A751-0008727FBE20}" destId="{E04FB1F2-D1D3-4B4B-8712-9D7A6029C853}" srcOrd="0" destOrd="0" presId="urn:microsoft.com/office/officeart/2008/layout/BendingPictureCaptionList"/>
    <dgm:cxn modelId="{205D1A13-F9FE-4751-9CF1-BC51451A54DE}" type="presParOf" srcId="{E04FB1F2-D1D3-4B4B-8712-9D7A6029C853}" destId="{D26EC094-37EF-4FB1-967F-F6855E759880}" srcOrd="0" destOrd="0" presId="urn:microsoft.com/office/officeart/2008/layout/BendingPictureCaptionList"/>
    <dgm:cxn modelId="{76CC0D35-0143-47FA-8CA3-CBB084F0BF91}" type="presParOf" srcId="{E04FB1F2-D1D3-4B4B-8712-9D7A6029C853}" destId="{D427AEB2-B002-4ABD-BBB5-B4F988100240}" srcOrd="1" destOrd="0" presId="urn:microsoft.com/office/officeart/2008/layout/BendingPictureCaptionList"/>
    <dgm:cxn modelId="{0B49917E-6B24-4926-BBDA-132B1A6E0D1F}" type="presParOf" srcId="{68E67953-184E-4491-A751-0008727FBE20}" destId="{5ADE4282-C0D0-49B4-9C23-C259F1F93654}" srcOrd="1" destOrd="0" presId="urn:microsoft.com/office/officeart/2008/layout/BendingPictureCaptionList"/>
    <dgm:cxn modelId="{2E8D957D-459F-4957-9809-DCCA65D27596}" type="presParOf" srcId="{68E67953-184E-4491-A751-0008727FBE20}" destId="{061CCD82-8CF3-4D5C-AF45-EE01AE8E76C7}" srcOrd="2" destOrd="0" presId="urn:microsoft.com/office/officeart/2008/layout/BendingPictureCaptionList"/>
    <dgm:cxn modelId="{07919494-4301-4163-BEE9-1F57CC979C0A}" type="presParOf" srcId="{061CCD82-8CF3-4D5C-AF45-EE01AE8E76C7}" destId="{41A7C8FE-8912-48E4-B0ED-FFB435E832DA}" srcOrd="0" destOrd="0" presId="urn:microsoft.com/office/officeart/2008/layout/BendingPictureCaptionList"/>
    <dgm:cxn modelId="{DE1A27E1-0887-419A-9573-338075FC7DCC}" type="presParOf" srcId="{061CCD82-8CF3-4D5C-AF45-EE01AE8E76C7}" destId="{1C82435F-75E5-45E7-8F4F-FE4FE0465576}" srcOrd="1" destOrd="0" presId="urn:microsoft.com/office/officeart/2008/layout/BendingPictureCaptionList"/>
    <dgm:cxn modelId="{1AE8DD78-01A7-4EA7-9D37-3EE9AA76D997}" type="presParOf" srcId="{68E67953-184E-4491-A751-0008727FBE20}" destId="{D940D6FE-BF4A-4E65-B34A-033FA51AC717}" srcOrd="3" destOrd="0" presId="urn:microsoft.com/office/officeart/2008/layout/BendingPictureCaptionList"/>
    <dgm:cxn modelId="{A22614F1-8ADE-4B73-B272-E4AC504DF66F}" type="presParOf" srcId="{68E67953-184E-4491-A751-0008727FBE20}" destId="{8E7B19C3-116E-4A99-9C29-E404A5E27F0B}" srcOrd="4" destOrd="0" presId="urn:microsoft.com/office/officeart/2008/layout/BendingPictureCaptionList"/>
    <dgm:cxn modelId="{2E5967D0-8AF0-47AC-A50C-DE90C907DDB1}" type="presParOf" srcId="{8E7B19C3-116E-4A99-9C29-E404A5E27F0B}" destId="{EA703C6F-ACE2-40F1-BA3F-73239BFDE288}" srcOrd="0" destOrd="0" presId="urn:microsoft.com/office/officeart/2008/layout/BendingPictureCaptionList"/>
    <dgm:cxn modelId="{7E840418-E533-404A-A59B-CBDD9A8064C0}" type="presParOf" srcId="{8E7B19C3-116E-4A99-9C29-E404A5E27F0B}" destId="{2AEE2824-199F-4C79-BF9F-C6A6C90CC58E}" srcOrd="1" destOrd="0" presId="urn:microsoft.com/office/officeart/2008/layout/BendingPictureCaptionList"/>
    <dgm:cxn modelId="{6C97089D-175C-46B2-8993-9672C408291E}" type="presParOf" srcId="{68E67953-184E-4491-A751-0008727FBE20}" destId="{52CFE5DC-55BC-4964-AC52-4BB03EC61860}" srcOrd="5" destOrd="0" presId="urn:microsoft.com/office/officeart/2008/layout/BendingPictureCaptionList"/>
    <dgm:cxn modelId="{132DF6CF-CDA5-4975-B9F5-9A2642F31191}" type="presParOf" srcId="{68E67953-184E-4491-A751-0008727FBE20}" destId="{99DD31A6-4634-4757-8918-8215E4420353}" srcOrd="6" destOrd="0" presId="urn:microsoft.com/office/officeart/2008/layout/BendingPictureCaptionList"/>
    <dgm:cxn modelId="{23B71DAB-6243-4377-B9A5-A7DB1FD5C6B3}" type="presParOf" srcId="{99DD31A6-4634-4757-8918-8215E4420353}" destId="{15BDAA75-1748-4CCF-A955-6E0B65F17E3C}" srcOrd="0" destOrd="0" presId="urn:microsoft.com/office/officeart/2008/layout/BendingPictureCaptionList"/>
    <dgm:cxn modelId="{AC762A43-166D-4DD8-B2D2-9C8F73E6F695}" type="presParOf" srcId="{99DD31A6-4634-4757-8918-8215E4420353}" destId="{201D0BA8-26E4-4C13-B817-A03A4FC565A8}" srcOrd="1" destOrd="0" presId="urn:microsoft.com/office/officeart/2008/layout/BendingPictureCaptionList"/>
    <dgm:cxn modelId="{E9EEA852-4723-436A-9DA6-4E34510FE4C4}" type="presParOf" srcId="{68E67953-184E-4491-A751-0008727FBE20}" destId="{1835A380-2D83-440E-8258-BA689ECEF331}" srcOrd="7" destOrd="0" presId="urn:microsoft.com/office/officeart/2008/layout/BendingPictureCaptionList"/>
    <dgm:cxn modelId="{9FE35E16-2616-43E6-8F76-117451E2342A}" type="presParOf" srcId="{68E67953-184E-4491-A751-0008727FBE20}" destId="{1C0BE742-F353-41C9-AFD5-337F2691AF24}" srcOrd="8" destOrd="0" presId="urn:microsoft.com/office/officeart/2008/layout/BendingPictureCaptionList"/>
    <dgm:cxn modelId="{72F4027B-9E3E-40F5-ADA8-1C484CC64B8F}" type="presParOf" srcId="{1C0BE742-F353-41C9-AFD5-337F2691AF24}" destId="{1881BD6C-FFF1-4902-92C3-9E3ABEF878CB}" srcOrd="0" destOrd="0" presId="urn:microsoft.com/office/officeart/2008/layout/BendingPictureCaptionList"/>
    <dgm:cxn modelId="{DC7EA962-03C5-4CA2-B1B8-15F44AE8CA7F}" type="presParOf" srcId="{1C0BE742-F353-41C9-AFD5-337F2691AF24}" destId="{0E520F6A-4BFA-4D98-9C65-5922A2AFC7FE}" srcOrd="1" destOrd="0" presId="urn:microsoft.com/office/officeart/2008/layout/BendingPictureCaptionList"/>
    <dgm:cxn modelId="{2EAD8B90-24D9-4470-B6C8-55FB27D529E1}" type="presParOf" srcId="{68E67953-184E-4491-A751-0008727FBE20}" destId="{F574E59A-481E-43E6-B4C3-CE876BE7D021}" srcOrd="9" destOrd="0" presId="urn:microsoft.com/office/officeart/2008/layout/BendingPictureCaptionList"/>
    <dgm:cxn modelId="{AC95DCC2-EF57-4A4B-ADE4-0CFD36C14A0B}" type="presParOf" srcId="{68E67953-184E-4491-A751-0008727FBE20}" destId="{F39A6A36-43B5-4163-A494-D19E0C9D053F}" srcOrd="10" destOrd="0" presId="urn:microsoft.com/office/officeart/2008/layout/BendingPictureCaptionList"/>
    <dgm:cxn modelId="{2C53EC60-CD65-40AF-AE25-67CB8E4A6A8D}" type="presParOf" srcId="{F39A6A36-43B5-4163-A494-D19E0C9D053F}" destId="{835D8313-5662-46CC-AE66-4A1AE6A84FA4}" srcOrd="0" destOrd="0" presId="urn:microsoft.com/office/officeart/2008/layout/BendingPictureCaptionList"/>
    <dgm:cxn modelId="{9CB690B1-5524-485F-8098-F78E7C2B576F}" type="presParOf" srcId="{F39A6A36-43B5-4163-A494-D19E0C9D053F}" destId="{4AA01F4B-2E02-43A8-BA91-2760B9BC0437}" srcOrd="1" destOrd="0" presId="urn:microsoft.com/office/officeart/2008/layout/BendingPictureCaptionList"/>
    <dgm:cxn modelId="{8AFF2B1C-94F9-42FC-A060-11E6F7C8D48C}" type="presParOf" srcId="{68E67953-184E-4491-A751-0008727FBE20}" destId="{631E069C-31E9-408A-B508-DA660D8C7F89}" srcOrd="11" destOrd="0" presId="urn:microsoft.com/office/officeart/2008/layout/BendingPictureCaptionList"/>
    <dgm:cxn modelId="{213C43A4-6E72-41EC-B7E0-1C977B66E5C1}" type="presParOf" srcId="{68E67953-184E-4491-A751-0008727FBE20}" destId="{C6DE63FE-C9B3-4879-94F7-B80614217BFC}" srcOrd="12" destOrd="0" presId="urn:microsoft.com/office/officeart/2008/layout/BendingPictureCaptionList"/>
    <dgm:cxn modelId="{D410AFFC-DB59-46AC-9732-A63D3D62D64A}" type="presParOf" srcId="{C6DE63FE-C9B3-4879-94F7-B80614217BFC}" destId="{724534E8-1740-4FE0-8154-E708D8E79C19}" srcOrd="0" destOrd="0" presId="urn:microsoft.com/office/officeart/2008/layout/BendingPictureCaptionList"/>
    <dgm:cxn modelId="{42DB0404-A3AB-4FB6-AE0A-F37758E2776B}" type="presParOf" srcId="{C6DE63FE-C9B3-4879-94F7-B80614217BFC}" destId="{D4EA0AA6-2A46-4F4C-B00D-0145629F313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76307-F9EF-404B-909C-5D1E4F72CED3}">
      <dsp:nvSpPr>
        <dsp:cNvPr id="0" name=""/>
        <dsp:cNvSpPr/>
      </dsp:nvSpPr>
      <dsp:spPr>
        <a:xfrm>
          <a:off x="6589" y="0"/>
          <a:ext cx="1216084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Inleiding (1)</a:t>
          </a:r>
        </a:p>
      </dsp:txBody>
      <dsp:txXfrm>
        <a:off x="6589" y="0"/>
        <a:ext cx="1216084" cy="1533770"/>
      </dsp:txXfrm>
    </dsp:sp>
    <dsp:sp modelId="{D0C02747-794B-4585-A7DC-9CAC27F7AF0F}">
      <dsp:nvSpPr>
        <dsp:cNvPr id="0" name=""/>
        <dsp:cNvSpPr/>
      </dsp:nvSpPr>
      <dsp:spPr>
        <a:xfrm>
          <a:off x="128198" y="1533770"/>
          <a:ext cx="972867" cy="332316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Roeping van Jeremia (1)</a:t>
          </a:r>
        </a:p>
      </dsp:txBody>
      <dsp:txXfrm>
        <a:off x="156692" y="1562264"/>
        <a:ext cx="915879" cy="3266181"/>
      </dsp:txXfrm>
    </dsp:sp>
    <dsp:sp modelId="{0F6B5791-5F53-41CE-9B07-C4C4698D242A}">
      <dsp:nvSpPr>
        <dsp:cNvPr id="0" name=""/>
        <dsp:cNvSpPr/>
      </dsp:nvSpPr>
      <dsp:spPr>
        <a:xfrm>
          <a:off x="1313880" y="0"/>
          <a:ext cx="1216084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Negen algemene oordelen</a:t>
          </a:r>
          <a:br>
            <a:rPr lang="nl-BE" sz="1400" kern="1200" dirty="0"/>
          </a:br>
          <a:r>
            <a:rPr lang="nl-BE" sz="1400" kern="1200" dirty="0"/>
            <a:t>(2-25)</a:t>
          </a:r>
        </a:p>
      </dsp:txBody>
      <dsp:txXfrm>
        <a:off x="1313880" y="0"/>
        <a:ext cx="1216084" cy="1533770"/>
      </dsp:txXfrm>
    </dsp:sp>
    <dsp:sp modelId="{A57E869F-6735-47FA-A868-05B0F1C5921D}">
      <dsp:nvSpPr>
        <dsp:cNvPr id="0" name=""/>
        <dsp:cNvSpPr/>
      </dsp:nvSpPr>
      <dsp:spPr>
        <a:xfrm>
          <a:off x="1435488" y="1534207"/>
          <a:ext cx="972867" cy="10044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Ontrouw door afgoden (2-10)</a:t>
          </a:r>
        </a:p>
      </dsp:txBody>
      <dsp:txXfrm>
        <a:off x="1463982" y="1562701"/>
        <a:ext cx="915879" cy="947426"/>
      </dsp:txXfrm>
    </dsp:sp>
    <dsp:sp modelId="{6014F53C-37F1-4F94-B6C7-B9E739A2698C}">
      <dsp:nvSpPr>
        <dsp:cNvPr id="0" name=""/>
        <dsp:cNvSpPr/>
      </dsp:nvSpPr>
      <dsp:spPr>
        <a:xfrm>
          <a:off x="1435488" y="2693147"/>
          <a:ext cx="972867" cy="10044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Verbondsbreuk, verbanning en terugkeer (11-20)</a:t>
          </a:r>
        </a:p>
      </dsp:txBody>
      <dsp:txXfrm>
        <a:off x="1463982" y="2721641"/>
        <a:ext cx="915879" cy="947426"/>
      </dsp:txXfrm>
    </dsp:sp>
    <dsp:sp modelId="{6ABCD1D9-82EA-4827-9B06-7BD9500C6662}">
      <dsp:nvSpPr>
        <dsp:cNvPr id="0" name=""/>
        <dsp:cNvSpPr/>
      </dsp:nvSpPr>
      <dsp:spPr>
        <a:xfrm>
          <a:off x="1435488" y="3852087"/>
          <a:ext cx="972867" cy="10044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Oordeel over leiders</a:t>
          </a:r>
          <a:br>
            <a:rPr lang="nl-BE" sz="900" kern="1200" dirty="0"/>
          </a:br>
          <a:r>
            <a:rPr lang="nl-BE" sz="900" kern="1200" dirty="0"/>
            <a:t>(21-25)</a:t>
          </a:r>
        </a:p>
      </dsp:txBody>
      <dsp:txXfrm>
        <a:off x="1463982" y="3880581"/>
        <a:ext cx="915879" cy="947426"/>
      </dsp:txXfrm>
    </dsp:sp>
    <dsp:sp modelId="{76952ED7-362C-4F22-8812-158CE29F3312}">
      <dsp:nvSpPr>
        <dsp:cNvPr id="0" name=""/>
        <dsp:cNvSpPr/>
      </dsp:nvSpPr>
      <dsp:spPr>
        <a:xfrm>
          <a:off x="2621171" y="0"/>
          <a:ext cx="1216084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Dwaalprofeten (26-29)</a:t>
          </a:r>
        </a:p>
      </dsp:txBody>
      <dsp:txXfrm>
        <a:off x="2621171" y="0"/>
        <a:ext cx="1216084" cy="1533770"/>
      </dsp:txXfrm>
    </dsp:sp>
    <dsp:sp modelId="{0CF0151E-2BF3-4F9B-9E96-CA6159549BDE}">
      <dsp:nvSpPr>
        <dsp:cNvPr id="0" name=""/>
        <dsp:cNvSpPr/>
      </dsp:nvSpPr>
      <dsp:spPr>
        <a:xfrm>
          <a:off x="2742779" y="1535268"/>
          <a:ext cx="972867" cy="154150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Conflict met het volk (26)</a:t>
          </a:r>
        </a:p>
      </dsp:txBody>
      <dsp:txXfrm>
        <a:off x="2771273" y="1563762"/>
        <a:ext cx="915879" cy="1484521"/>
      </dsp:txXfrm>
    </dsp:sp>
    <dsp:sp modelId="{25D41734-031D-4038-83B8-CC2ABC4911BF}">
      <dsp:nvSpPr>
        <dsp:cNvPr id="0" name=""/>
        <dsp:cNvSpPr/>
      </dsp:nvSpPr>
      <dsp:spPr>
        <a:xfrm>
          <a:off x="2742779" y="3313932"/>
          <a:ext cx="972867" cy="154150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Conflict met profeten (27-29)</a:t>
          </a:r>
        </a:p>
      </dsp:txBody>
      <dsp:txXfrm>
        <a:off x="2771273" y="3342426"/>
        <a:ext cx="915879" cy="1484521"/>
      </dsp:txXfrm>
    </dsp:sp>
    <dsp:sp modelId="{C4BA9B23-0333-4FE4-AC5C-80A31E735F23}">
      <dsp:nvSpPr>
        <dsp:cNvPr id="0" name=""/>
        <dsp:cNvSpPr/>
      </dsp:nvSpPr>
      <dsp:spPr>
        <a:xfrm>
          <a:off x="3928461" y="0"/>
          <a:ext cx="1216084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Toekomstig herstel (30-33)</a:t>
          </a:r>
        </a:p>
      </dsp:txBody>
      <dsp:txXfrm>
        <a:off x="3928461" y="0"/>
        <a:ext cx="1216084" cy="1533770"/>
      </dsp:txXfrm>
    </dsp:sp>
    <dsp:sp modelId="{00B22DBB-2D87-409F-AEBC-40B607D81305}">
      <dsp:nvSpPr>
        <dsp:cNvPr id="0" name=""/>
        <dsp:cNvSpPr/>
      </dsp:nvSpPr>
      <dsp:spPr>
        <a:xfrm>
          <a:off x="4050070" y="1535268"/>
          <a:ext cx="972867" cy="154150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Nieuwe verbond</a:t>
          </a:r>
        </a:p>
      </dsp:txBody>
      <dsp:txXfrm>
        <a:off x="4078564" y="1563762"/>
        <a:ext cx="915879" cy="1484521"/>
      </dsp:txXfrm>
    </dsp:sp>
    <dsp:sp modelId="{15E7969B-70C3-4E80-A48B-2805748C8621}">
      <dsp:nvSpPr>
        <dsp:cNvPr id="0" name=""/>
        <dsp:cNvSpPr/>
      </dsp:nvSpPr>
      <dsp:spPr>
        <a:xfrm>
          <a:off x="4050070" y="3313932"/>
          <a:ext cx="972867" cy="154150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Verbondsbeloften</a:t>
          </a:r>
        </a:p>
      </dsp:txBody>
      <dsp:txXfrm>
        <a:off x="4078564" y="3342426"/>
        <a:ext cx="915879" cy="1484521"/>
      </dsp:txXfrm>
    </dsp:sp>
    <dsp:sp modelId="{05D798E8-64E9-41F8-B1B7-B8551885B815}">
      <dsp:nvSpPr>
        <dsp:cNvPr id="0" name=""/>
        <dsp:cNvSpPr/>
      </dsp:nvSpPr>
      <dsp:spPr>
        <a:xfrm>
          <a:off x="5235752" y="0"/>
          <a:ext cx="1216084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De ondergang (34-45)</a:t>
          </a:r>
        </a:p>
      </dsp:txBody>
      <dsp:txXfrm>
        <a:off x="5235752" y="0"/>
        <a:ext cx="1216084" cy="1533770"/>
      </dsp:txXfrm>
    </dsp:sp>
    <dsp:sp modelId="{73884A03-1674-41CA-AC77-4375C790896C}">
      <dsp:nvSpPr>
        <dsp:cNvPr id="0" name=""/>
        <dsp:cNvSpPr/>
      </dsp:nvSpPr>
      <dsp:spPr>
        <a:xfrm>
          <a:off x="5357360" y="1534737"/>
          <a:ext cx="972867" cy="591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Conflict met </a:t>
          </a:r>
          <a:r>
            <a:rPr lang="nl-BE" sz="900" kern="1200" dirty="0" err="1"/>
            <a:t>Zedekia</a:t>
          </a:r>
          <a:r>
            <a:rPr lang="nl-BE" sz="900" kern="1200" dirty="0"/>
            <a:t> en </a:t>
          </a:r>
          <a:r>
            <a:rPr lang="nl-BE" sz="900" kern="1200" dirty="0" err="1"/>
            <a:t>Jojakim</a:t>
          </a:r>
          <a:endParaRPr lang="nl-BE" sz="900" kern="1200" dirty="0"/>
        </a:p>
      </dsp:txBody>
      <dsp:txXfrm>
        <a:off x="5374683" y="1552060"/>
        <a:ext cx="938221" cy="556806"/>
      </dsp:txXfrm>
    </dsp:sp>
    <dsp:sp modelId="{922813E0-CBB8-48F8-8CD5-692470BC8B38}">
      <dsp:nvSpPr>
        <dsp:cNvPr id="0" name=""/>
        <dsp:cNvSpPr/>
      </dsp:nvSpPr>
      <dsp:spPr>
        <a:xfrm>
          <a:off x="5357360" y="2217183"/>
          <a:ext cx="972867" cy="591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Jeremia</a:t>
          </a:r>
        </a:p>
      </dsp:txBody>
      <dsp:txXfrm>
        <a:off x="5374683" y="2234506"/>
        <a:ext cx="938221" cy="556806"/>
      </dsp:txXfrm>
    </dsp:sp>
    <dsp:sp modelId="{A3F529B0-5E70-4DCB-87F9-A58160CC685E}">
      <dsp:nvSpPr>
        <dsp:cNvPr id="0" name=""/>
        <dsp:cNvSpPr/>
      </dsp:nvSpPr>
      <dsp:spPr>
        <a:xfrm>
          <a:off x="5357360" y="2899628"/>
          <a:ext cx="972867" cy="591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/>
            <a:t>gevangen</a:t>
          </a:r>
          <a:endParaRPr lang="nl-BE" sz="900" kern="1200" dirty="0"/>
        </a:p>
      </dsp:txBody>
      <dsp:txXfrm>
        <a:off x="5374683" y="2916951"/>
        <a:ext cx="938221" cy="556806"/>
      </dsp:txXfrm>
    </dsp:sp>
    <dsp:sp modelId="{F81CC13F-5CC9-4357-B01A-1482D798BB78}">
      <dsp:nvSpPr>
        <dsp:cNvPr id="0" name=""/>
        <dsp:cNvSpPr/>
      </dsp:nvSpPr>
      <dsp:spPr>
        <a:xfrm>
          <a:off x="5357360" y="3582074"/>
          <a:ext cx="972867" cy="591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Jeremia</a:t>
          </a:r>
        </a:p>
      </dsp:txBody>
      <dsp:txXfrm>
        <a:off x="5374683" y="3599397"/>
        <a:ext cx="938221" cy="556806"/>
      </dsp:txXfrm>
    </dsp:sp>
    <dsp:sp modelId="{8FBF6B1F-A364-4387-802B-FD13CF4EDCE2}">
      <dsp:nvSpPr>
        <dsp:cNvPr id="0" name=""/>
        <dsp:cNvSpPr/>
      </dsp:nvSpPr>
      <dsp:spPr>
        <a:xfrm>
          <a:off x="5357360" y="4264519"/>
          <a:ext cx="972867" cy="591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/>
            <a:t>en </a:t>
          </a:r>
          <a:r>
            <a:rPr lang="nl-BE" sz="900" kern="1200" dirty="0" err="1"/>
            <a:t>Gedalja</a:t>
          </a:r>
          <a:endParaRPr lang="nl-BE" sz="900" kern="1200" dirty="0"/>
        </a:p>
      </dsp:txBody>
      <dsp:txXfrm>
        <a:off x="5374683" y="4281842"/>
        <a:ext cx="938221" cy="556806"/>
      </dsp:txXfrm>
    </dsp:sp>
    <dsp:sp modelId="{FA973E18-D144-4D46-A5A7-43F858E549EE}">
      <dsp:nvSpPr>
        <dsp:cNvPr id="0" name=""/>
        <dsp:cNvSpPr/>
      </dsp:nvSpPr>
      <dsp:spPr>
        <a:xfrm>
          <a:off x="6543043" y="0"/>
          <a:ext cx="1216084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Over de volken (46-51)</a:t>
          </a:r>
        </a:p>
      </dsp:txBody>
      <dsp:txXfrm>
        <a:off x="6543043" y="0"/>
        <a:ext cx="1216084" cy="1533770"/>
      </dsp:txXfrm>
    </dsp:sp>
    <dsp:sp modelId="{FE09D3FC-6589-4D73-93AA-6100AEC6F5AB}">
      <dsp:nvSpPr>
        <dsp:cNvPr id="0" name=""/>
        <dsp:cNvSpPr/>
      </dsp:nvSpPr>
      <dsp:spPr>
        <a:xfrm>
          <a:off x="6664651" y="1534737"/>
          <a:ext cx="972867" cy="591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Egypte</a:t>
          </a:r>
        </a:p>
      </dsp:txBody>
      <dsp:txXfrm>
        <a:off x="6681974" y="1552060"/>
        <a:ext cx="938221" cy="556806"/>
      </dsp:txXfrm>
    </dsp:sp>
    <dsp:sp modelId="{41C8C79C-0524-4F4B-9543-FD136E8F0514}">
      <dsp:nvSpPr>
        <dsp:cNvPr id="0" name=""/>
        <dsp:cNvSpPr/>
      </dsp:nvSpPr>
      <dsp:spPr>
        <a:xfrm>
          <a:off x="6664651" y="2217183"/>
          <a:ext cx="972867" cy="591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 err="1"/>
            <a:t>Filistea</a:t>
          </a:r>
          <a:endParaRPr lang="nl-BE" sz="900" kern="1200" dirty="0"/>
        </a:p>
      </dsp:txBody>
      <dsp:txXfrm>
        <a:off x="6681974" y="2234506"/>
        <a:ext cx="938221" cy="556806"/>
      </dsp:txXfrm>
    </dsp:sp>
    <dsp:sp modelId="{52A6BE00-0454-4226-A87D-828242BBB9A2}">
      <dsp:nvSpPr>
        <dsp:cNvPr id="0" name=""/>
        <dsp:cNvSpPr/>
      </dsp:nvSpPr>
      <dsp:spPr>
        <a:xfrm>
          <a:off x="6664651" y="2899628"/>
          <a:ext cx="972867" cy="591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Moab</a:t>
          </a:r>
        </a:p>
      </dsp:txBody>
      <dsp:txXfrm>
        <a:off x="6681974" y="2916951"/>
        <a:ext cx="938221" cy="556806"/>
      </dsp:txXfrm>
    </dsp:sp>
    <dsp:sp modelId="{F61DC396-83EA-48D6-98F2-82F12562FCA1}">
      <dsp:nvSpPr>
        <dsp:cNvPr id="0" name=""/>
        <dsp:cNvSpPr/>
      </dsp:nvSpPr>
      <dsp:spPr>
        <a:xfrm>
          <a:off x="6664651" y="3582074"/>
          <a:ext cx="972867" cy="591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Ammon-Damascus</a:t>
          </a:r>
        </a:p>
      </dsp:txBody>
      <dsp:txXfrm>
        <a:off x="6681974" y="3599397"/>
        <a:ext cx="938221" cy="556806"/>
      </dsp:txXfrm>
    </dsp:sp>
    <dsp:sp modelId="{CED4FC33-D6FD-4BC8-8F67-9EAA4E0D88D8}">
      <dsp:nvSpPr>
        <dsp:cNvPr id="0" name=""/>
        <dsp:cNvSpPr/>
      </dsp:nvSpPr>
      <dsp:spPr>
        <a:xfrm>
          <a:off x="6664651" y="4264519"/>
          <a:ext cx="972867" cy="591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Babel</a:t>
          </a:r>
        </a:p>
      </dsp:txBody>
      <dsp:txXfrm>
        <a:off x="6681974" y="4281842"/>
        <a:ext cx="938221" cy="556806"/>
      </dsp:txXfrm>
    </dsp:sp>
    <dsp:sp modelId="{D9B4400E-E04D-46C3-AFCE-B1404DC6755A}">
      <dsp:nvSpPr>
        <dsp:cNvPr id="0" name=""/>
        <dsp:cNvSpPr/>
      </dsp:nvSpPr>
      <dsp:spPr>
        <a:xfrm>
          <a:off x="7850333" y="0"/>
          <a:ext cx="1216084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Epiloog (52)</a:t>
          </a:r>
        </a:p>
      </dsp:txBody>
      <dsp:txXfrm>
        <a:off x="7850333" y="0"/>
        <a:ext cx="1216084" cy="1533770"/>
      </dsp:txXfrm>
    </dsp:sp>
    <dsp:sp modelId="{8010960A-040E-48CD-8D05-9BC12BD6EC86}">
      <dsp:nvSpPr>
        <dsp:cNvPr id="0" name=""/>
        <dsp:cNvSpPr/>
      </dsp:nvSpPr>
      <dsp:spPr>
        <a:xfrm>
          <a:off x="7971942" y="1533770"/>
          <a:ext cx="972867" cy="332316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Val van</a:t>
          </a:r>
          <a:br>
            <a:rPr lang="nl-BE" sz="900" kern="1200" dirty="0"/>
          </a:br>
          <a:r>
            <a:rPr lang="nl-BE" sz="900" kern="1200" dirty="0"/>
            <a:t>Jeruzalem</a:t>
          </a:r>
        </a:p>
      </dsp:txBody>
      <dsp:txXfrm>
        <a:off x="8000436" y="1562264"/>
        <a:ext cx="915879" cy="32661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09DA7-9B7E-41FB-9D5F-034BACD08444}">
      <dsp:nvSpPr>
        <dsp:cNvPr id="0" name=""/>
        <dsp:cNvSpPr/>
      </dsp:nvSpPr>
      <dsp:spPr>
        <a:xfrm>
          <a:off x="0" y="23952"/>
          <a:ext cx="4474840" cy="8154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/>
            <a:t>Geboorte</a:t>
          </a:r>
        </a:p>
      </dsp:txBody>
      <dsp:txXfrm>
        <a:off x="39809" y="63761"/>
        <a:ext cx="4395222" cy="735872"/>
      </dsp:txXfrm>
    </dsp:sp>
    <dsp:sp modelId="{D7367F60-FF12-4905-82CF-CA2F3CB88147}">
      <dsp:nvSpPr>
        <dsp:cNvPr id="0" name=""/>
        <dsp:cNvSpPr/>
      </dsp:nvSpPr>
      <dsp:spPr>
        <a:xfrm>
          <a:off x="0" y="937362"/>
          <a:ext cx="4474840" cy="8154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/>
            <a:t>Priester</a:t>
          </a:r>
        </a:p>
      </dsp:txBody>
      <dsp:txXfrm>
        <a:off x="39809" y="977171"/>
        <a:ext cx="4395222" cy="735872"/>
      </dsp:txXfrm>
    </dsp:sp>
    <dsp:sp modelId="{8B6C3AED-F97E-43C3-A2EF-993D822D4587}">
      <dsp:nvSpPr>
        <dsp:cNvPr id="0" name=""/>
        <dsp:cNvSpPr/>
      </dsp:nvSpPr>
      <dsp:spPr>
        <a:xfrm>
          <a:off x="0" y="1850772"/>
          <a:ext cx="4474840" cy="8154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 dirty="0"/>
            <a:t>Profeet</a:t>
          </a:r>
        </a:p>
      </dsp:txBody>
      <dsp:txXfrm>
        <a:off x="39809" y="1890581"/>
        <a:ext cx="4395222" cy="735872"/>
      </dsp:txXfrm>
    </dsp:sp>
    <dsp:sp modelId="{EAE386C2-F581-41CD-9535-BFDB488BA2C0}">
      <dsp:nvSpPr>
        <dsp:cNvPr id="0" name=""/>
        <dsp:cNvSpPr/>
      </dsp:nvSpPr>
      <dsp:spPr>
        <a:xfrm>
          <a:off x="0" y="2764182"/>
          <a:ext cx="4474840" cy="8154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/>
            <a:t>Symboliek</a:t>
          </a:r>
        </a:p>
      </dsp:txBody>
      <dsp:txXfrm>
        <a:off x="39809" y="2803991"/>
        <a:ext cx="4395222" cy="7358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09DA7-9B7E-41FB-9D5F-034BACD08444}">
      <dsp:nvSpPr>
        <dsp:cNvPr id="0" name=""/>
        <dsp:cNvSpPr/>
      </dsp:nvSpPr>
      <dsp:spPr>
        <a:xfrm>
          <a:off x="0" y="23952"/>
          <a:ext cx="4474840" cy="8154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/>
            <a:t>God zegent ons</a:t>
          </a:r>
        </a:p>
      </dsp:txBody>
      <dsp:txXfrm>
        <a:off x="39809" y="63761"/>
        <a:ext cx="4395222" cy="735872"/>
      </dsp:txXfrm>
    </dsp:sp>
    <dsp:sp modelId="{D66C40C3-A05E-4183-87BB-D5A34B43D6AB}">
      <dsp:nvSpPr>
        <dsp:cNvPr id="0" name=""/>
        <dsp:cNvSpPr/>
      </dsp:nvSpPr>
      <dsp:spPr>
        <a:xfrm>
          <a:off x="0" y="937362"/>
          <a:ext cx="4474840" cy="8154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 dirty="0"/>
            <a:t>God is trouw</a:t>
          </a:r>
        </a:p>
      </dsp:txBody>
      <dsp:txXfrm>
        <a:off x="39809" y="977171"/>
        <a:ext cx="4395222" cy="735872"/>
      </dsp:txXfrm>
    </dsp:sp>
    <dsp:sp modelId="{0525983B-3844-4AD4-842F-8E1EE7B74885}">
      <dsp:nvSpPr>
        <dsp:cNvPr id="0" name=""/>
        <dsp:cNvSpPr/>
      </dsp:nvSpPr>
      <dsp:spPr>
        <a:xfrm>
          <a:off x="0" y="1850772"/>
          <a:ext cx="4474840" cy="8154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 dirty="0"/>
            <a:t>Gods koning is bij ons</a:t>
          </a:r>
        </a:p>
      </dsp:txBody>
      <dsp:txXfrm>
        <a:off x="39809" y="1890581"/>
        <a:ext cx="4395222" cy="735872"/>
      </dsp:txXfrm>
    </dsp:sp>
    <dsp:sp modelId="{E13EC1BA-8A52-4CC9-953B-FC2EB4E45DB9}">
      <dsp:nvSpPr>
        <dsp:cNvPr id="0" name=""/>
        <dsp:cNvSpPr/>
      </dsp:nvSpPr>
      <dsp:spPr>
        <a:xfrm>
          <a:off x="0" y="2764182"/>
          <a:ext cx="4474840" cy="8154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 dirty="0"/>
            <a:t>God woont bij ons</a:t>
          </a:r>
        </a:p>
      </dsp:txBody>
      <dsp:txXfrm>
        <a:off x="39809" y="2803991"/>
        <a:ext cx="4395222" cy="7358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76307-F9EF-404B-909C-5D1E4F72CED3}">
      <dsp:nvSpPr>
        <dsp:cNvPr id="0" name=""/>
        <dsp:cNvSpPr/>
      </dsp:nvSpPr>
      <dsp:spPr>
        <a:xfrm>
          <a:off x="1107" y="0"/>
          <a:ext cx="2879616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/>
            <a:t>Inleiding</a:t>
          </a:r>
          <a:br>
            <a:rPr lang="nl-BE" sz="3100" kern="1200" dirty="0"/>
          </a:br>
          <a:r>
            <a:rPr lang="nl-BE" sz="3100" kern="1200" dirty="0"/>
            <a:t>(1)</a:t>
          </a:r>
        </a:p>
      </dsp:txBody>
      <dsp:txXfrm>
        <a:off x="1107" y="0"/>
        <a:ext cx="2879616" cy="1533770"/>
      </dsp:txXfrm>
    </dsp:sp>
    <dsp:sp modelId="{D0C02747-794B-4585-A7DC-9CAC27F7AF0F}">
      <dsp:nvSpPr>
        <dsp:cNvPr id="0" name=""/>
        <dsp:cNvSpPr/>
      </dsp:nvSpPr>
      <dsp:spPr>
        <a:xfrm>
          <a:off x="289069" y="1533770"/>
          <a:ext cx="2303693" cy="332316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*Roeping van Jeremia (1)</a:t>
          </a:r>
        </a:p>
      </dsp:txBody>
      <dsp:txXfrm>
        <a:off x="356542" y="1601243"/>
        <a:ext cx="2168747" cy="3188223"/>
      </dsp:txXfrm>
    </dsp:sp>
    <dsp:sp modelId="{0F6B5791-5F53-41CE-9B07-C4C4698D242A}">
      <dsp:nvSpPr>
        <dsp:cNvPr id="0" name=""/>
        <dsp:cNvSpPr/>
      </dsp:nvSpPr>
      <dsp:spPr>
        <a:xfrm>
          <a:off x="3096695" y="0"/>
          <a:ext cx="2879616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/>
            <a:t>Oordelen</a:t>
          </a:r>
          <a:br>
            <a:rPr lang="nl-BE" sz="3100" kern="1200" dirty="0"/>
          </a:br>
          <a:r>
            <a:rPr lang="nl-BE" sz="3100" kern="1200" dirty="0"/>
            <a:t>(2-20)</a:t>
          </a:r>
        </a:p>
      </dsp:txBody>
      <dsp:txXfrm>
        <a:off x="3096695" y="0"/>
        <a:ext cx="2879616" cy="1533770"/>
      </dsp:txXfrm>
    </dsp:sp>
    <dsp:sp modelId="{A57E869F-6735-47FA-A868-05B0F1C5921D}">
      <dsp:nvSpPr>
        <dsp:cNvPr id="0" name=""/>
        <dsp:cNvSpPr/>
      </dsp:nvSpPr>
      <dsp:spPr>
        <a:xfrm>
          <a:off x="3384657" y="1535268"/>
          <a:ext cx="2303693" cy="3245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 err="1"/>
            <a:t>Jeruzalems</a:t>
          </a:r>
          <a:r>
            <a:rPr lang="nl-BE" sz="1300" kern="1200" dirty="0"/>
            <a:t> ontrouw (2)</a:t>
          </a:r>
        </a:p>
      </dsp:txBody>
      <dsp:txXfrm>
        <a:off x="3394162" y="1544773"/>
        <a:ext cx="2284683" cy="305518"/>
      </dsp:txXfrm>
    </dsp:sp>
    <dsp:sp modelId="{B9478DB7-DCD2-4059-B355-FA29E4074C63}">
      <dsp:nvSpPr>
        <dsp:cNvPr id="0" name=""/>
        <dsp:cNvSpPr/>
      </dsp:nvSpPr>
      <dsp:spPr>
        <a:xfrm>
          <a:off x="3384657" y="1909723"/>
          <a:ext cx="2303693" cy="3245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Oproep tot omkeer (3-6)</a:t>
          </a:r>
        </a:p>
      </dsp:txBody>
      <dsp:txXfrm>
        <a:off x="3394162" y="1919228"/>
        <a:ext cx="2284683" cy="305518"/>
      </dsp:txXfrm>
    </dsp:sp>
    <dsp:sp modelId="{60673BF9-043A-469F-939A-CBF00FCE7230}">
      <dsp:nvSpPr>
        <dsp:cNvPr id="0" name=""/>
        <dsp:cNvSpPr/>
      </dsp:nvSpPr>
      <dsp:spPr>
        <a:xfrm>
          <a:off x="3384657" y="2284179"/>
          <a:ext cx="2303693" cy="3245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Afgoderij (7-10)</a:t>
          </a:r>
        </a:p>
      </dsp:txBody>
      <dsp:txXfrm>
        <a:off x="3394162" y="2293684"/>
        <a:ext cx="2284683" cy="305518"/>
      </dsp:txXfrm>
    </dsp:sp>
    <dsp:sp modelId="{222CD265-0FE5-4A7A-A270-ADA86815E9E4}">
      <dsp:nvSpPr>
        <dsp:cNvPr id="0" name=""/>
        <dsp:cNvSpPr/>
      </dsp:nvSpPr>
      <dsp:spPr>
        <a:xfrm>
          <a:off x="3384657" y="2658635"/>
          <a:ext cx="2303693" cy="3245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Verbondsbreuk (11-12)</a:t>
          </a:r>
        </a:p>
      </dsp:txBody>
      <dsp:txXfrm>
        <a:off x="3394162" y="2668140"/>
        <a:ext cx="2284683" cy="305518"/>
      </dsp:txXfrm>
    </dsp:sp>
    <dsp:sp modelId="{2D3C8833-3344-4566-937B-599E120D4E1E}">
      <dsp:nvSpPr>
        <dsp:cNvPr id="0" name=""/>
        <dsp:cNvSpPr/>
      </dsp:nvSpPr>
      <dsp:spPr>
        <a:xfrm>
          <a:off x="3384657" y="3033090"/>
          <a:ext cx="2303693" cy="3245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Gordel en kruik (13)</a:t>
          </a:r>
        </a:p>
      </dsp:txBody>
      <dsp:txXfrm>
        <a:off x="3394162" y="3042595"/>
        <a:ext cx="2284683" cy="305518"/>
      </dsp:txXfrm>
    </dsp:sp>
    <dsp:sp modelId="{E49F1F0A-2A83-4990-AB01-D8DF2A3FC1CD}">
      <dsp:nvSpPr>
        <dsp:cNvPr id="0" name=""/>
        <dsp:cNvSpPr/>
      </dsp:nvSpPr>
      <dsp:spPr>
        <a:xfrm>
          <a:off x="3384657" y="3407546"/>
          <a:ext cx="2303693" cy="3245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*Roeping en huwelijk (14-15)</a:t>
          </a:r>
        </a:p>
      </dsp:txBody>
      <dsp:txXfrm>
        <a:off x="3394162" y="3417051"/>
        <a:ext cx="2284683" cy="305518"/>
      </dsp:txXfrm>
    </dsp:sp>
    <dsp:sp modelId="{F3BC95F4-9665-495C-9E72-B478F0A71FAE}">
      <dsp:nvSpPr>
        <dsp:cNvPr id="0" name=""/>
        <dsp:cNvSpPr/>
      </dsp:nvSpPr>
      <dsp:spPr>
        <a:xfrm>
          <a:off x="3384657" y="3782002"/>
          <a:ext cx="2303693" cy="3245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Verbanning en terugkeer (16-17)</a:t>
          </a:r>
        </a:p>
      </dsp:txBody>
      <dsp:txXfrm>
        <a:off x="3394162" y="3791507"/>
        <a:ext cx="2284683" cy="305518"/>
      </dsp:txXfrm>
    </dsp:sp>
    <dsp:sp modelId="{00413349-96B0-44F2-9F6A-0B99CE030B54}">
      <dsp:nvSpPr>
        <dsp:cNvPr id="0" name=""/>
        <dsp:cNvSpPr/>
      </dsp:nvSpPr>
      <dsp:spPr>
        <a:xfrm>
          <a:off x="3384657" y="4156457"/>
          <a:ext cx="2303693" cy="3245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De sabbat (17)</a:t>
          </a:r>
        </a:p>
      </dsp:txBody>
      <dsp:txXfrm>
        <a:off x="3394162" y="4165962"/>
        <a:ext cx="2284683" cy="305518"/>
      </dsp:txXfrm>
    </dsp:sp>
    <dsp:sp modelId="{C0C3EE4A-CC09-4AB6-A7D4-2E15467E0EE0}">
      <dsp:nvSpPr>
        <dsp:cNvPr id="0" name=""/>
        <dsp:cNvSpPr/>
      </dsp:nvSpPr>
      <dsp:spPr>
        <a:xfrm>
          <a:off x="3384657" y="4530913"/>
          <a:ext cx="2303693" cy="3245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Pottenbakker (18-20)</a:t>
          </a:r>
        </a:p>
      </dsp:txBody>
      <dsp:txXfrm>
        <a:off x="3394162" y="4540418"/>
        <a:ext cx="2284683" cy="305518"/>
      </dsp:txXfrm>
    </dsp:sp>
    <dsp:sp modelId="{BCE67EEC-D0B5-4A3C-9757-63F0BB31A05D}">
      <dsp:nvSpPr>
        <dsp:cNvPr id="0" name=""/>
        <dsp:cNvSpPr/>
      </dsp:nvSpPr>
      <dsp:spPr>
        <a:xfrm>
          <a:off x="6192283" y="0"/>
          <a:ext cx="2879616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/>
            <a:t>Oordeel over leiders</a:t>
          </a:r>
          <a:br>
            <a:rPr lang="nl-BE" sz="3100" kern="1200" dirty="0"/>
          </a:br>
          <a:r>
            <a:rPr lang="nl-BE" sz="3100" kern="1200" dirty="0"/>
            <a:t>(21-25)</a:t>
          </a:r>
        </a:p>
      </dsp:txBody>
      <dsp:txXfrm>
        <a:off x="6192283" y="0"/>
        <a:ext cx="2879616" cy="1533770"/>
      </dsp:txXfrm>
    </dsp:sp>
    <dsp:sp modelId="{E24E9047-AE0A-4529-A08A-1FD0441A444E}">
      <dsp:nvSpPr>
        <dsp:cNvPr id="0" name=""/>
        <dsp:cNvSpPr/>
      </dsp:nvSpPr>
      <dsp:spPr>
        <a:xfrm>
          <a:off x="6480245" y="1533895"/>
          <a:ext cx="2303693" cy="7447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Koningshuis (21-23)</a:t>
          </a:r>
        </a:p>
      </dsp:txBody>
      <dsp:txXfrm>
        <a:off x="6502059" y="1555709"/>
        <a:ext cx="2260065" cy="701164"/>
      </dsp:txXfrm>
    </dsp:sp>
    <dsp:sp modelId="{B449DD58-A46A-4906-BD00-6BB48B030647}">
      <dsp:nvSpPr>
        <dsp:cNvPr id="0" name=""/>
        <dsp:cNvSpPr/>
      </dsp:nvSpPr>
      <dsp:spPr>
        <a:xfrm>
          <a:off x="6480245" y="2393270"/>
          <a:ext cx="2303693" cy="7447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Boze herders (23)</a:t>
          </a:r>
        </a:p>
      </dsp:txBody>
      <dsp:txXfrm>
        <a:off x="6502059" y="2415084"/>
        <a:ext cx="2260065" cy="701164"/>
      </dsp:txXfrm>
    </dsp:sp>
    <dsp:sp modelId="{78BDAD77-5C60-4952-A273-C5C3D868249B}">
      <dsp:nvSpPr>
        <dsp:cNvPr id="0" name=""/>
        <dsp:cNvSpPr/>
      </dsp:nvSpPr>
      <dsp:spPr>
        <a:xfrm>
          <a:off x="6480245" y="3252646"/>
          <a:ext cx="2303693" cy="7447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Twee vijgenkoeken (24)</a:t>
          </a:r>
        </a:p>
      </dsp:txBody>
      <dsp:txXfrm>
        <a:off x="6502059" y="3274460"/>
        <a:ext cx="2260065" cy="701164"/>
      </dsp:txXfrm>
    </dsp:sp>
    <dsp:sp modelId="{8732456B-E997-4A91-8EBB-17997916282A}">
      <dsp:nvSpPr>
        <dsp:cNvPr id="0" name=""/>
        <dsp:cNvSpPr/>
      </dsp:nvSpPr>
      <dsp:spPr>
        <a:xfrm>
          <a:off x="6480245" y="4112022"/>
          <a:ext cx="2303693" cy="7447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Zeventig jaar ballingschap (25)</a:t>
          </a:r>
        </a:p>
      </dsp:txBody>
      <dsp:txXfrm>
        <a:off x="6502059" y="4133836"/>
        <a:ext cx="2260065" cy="7011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52ED7-362C-4F22-8812-158CE29F3312}">
      <dsp:nvSpPr>
        <dsp:cNvPr id="0" name=""/>
        <dsp:cNvSpPr/>
      </dsp:nvSpPr>
      <dsp:spPr>
        <a:xfrm>
          <a:off x="2234" y="0"/>
          <a:ext cx="2149410" cy="51125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Dwaalprofeten (26-29)</a:t>
          </a:r>
        </a:p>
      </dsp:txBody>
      <dsp:txXfrm>
        <a:off x="2234" y="0"/>
        <a:ext cx="2149410" cy="1533770"/>
      </dsp:txXfrm>
    </dsp:sp>
    <dsp:sp modelId="{0CF0151E-2BF3-4F9B-9E96-CA6159549BDE}">
      <dsp:nvSpPr>
        <dsp:cNvPr id="0" name=""/>
        <dsp:cNvSpPr/>
      </dsp:nvSpPr>
      <dsp:spPr>
        <a:xfrm>
          <a:off x="217175" y="1534207"/>
          <a:ext cx="1719528" cy="10044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Conflict met het volk (26)</a:t>
          </a:r>
        </a:p>
      </dsp:txBody>
      <dsp:txXfrm>
        <a:off x="246593" y="1563625"/>
        <a:ext cx="1660692" cy="945578"/>
      </dsp:txXfrm>
    </dsp:sp>
    <dsp:sp modelId="{25D41734-031D-4038-83B8-CC2ABC4911BF}">
      <dsp:nvSpPr>
        <dsp:cNvPr id="0" name=""/>
        <dsp:cNvSpPr/>
      </dsp:nvSpPr>
      <dsp:spPr>
        <a:xfrm>
          <a:off x="217175" y="2693147"/>
          <a:ext cx="1719528" cy="10044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Conflict met </a:t>
          </a:r>
          <a:r>
            <a:rPr lang="nl-BE" sz="1700" kern="1200" dirty="0" err="1"/>
            <a:t>Chananja</a:t>
          </a:r>
          <a:r>
            <a:rPr lang="nl-BE" sz="1700" kern="1200" dirty="0"/>
            <a:t> (27-28)</a:t>
          </a:r>
        </a:p>
      </dsp:txBody>
      <dsp:txXfrm>
        <a:off x="246593" y="2722565"/>
        <a:ext cx="1660692" cy="945578"/>
      </dsp:txXfrm>
    </dsp:sp>
    <dsp:sp modelId="{C78357EC-182C-4134-871E-88499250D057}">
      <dsp:nvSpPr>
        <dsp:cNvPr id="0" name=""/>
        <dsp:cNvSpPr/>
      </dsp:nvSpPr>
      <dsp:spPr>
        <a:xfrm>
          <a:off x="217175" y="3852087"/>
          <a:ext cx="1719528" cy="10044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Andere dwaalprofeten (29)</a:t>
          </a:r>
        </a:p>
      </dsp:txBody>
      <dsp:txXfrm>
        <a:off x="246593" y="3881505"/>
        <a:ext cx="1660692" cy="945578"/>
      </dsp:txXfrm>
    </dsp:sp>
    <dsp:sp modelId="{C4BA9B23-0333-4FE4-AC5C-80A31E735F23}">
      <dsp:nvSpPr>
        <dsp:cNvPr id="0" name=""/>
        <dsp:cNvSpPr/>
      </dsp:nvSpPr>
      <dsp:spPr>
        <a:xfrm>
          <a:off x="2312850" y="0"/>
          <a:ext cx="2149410" cy="51125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Toekomstig herstel</a:t>
          </a:r>
          <a:br>
            <a:rPr lang="nl-BE" sz="2500" kern="1200" dirty="0"/>
          </a:br>
          <a:r>
            <a:rPr lang="nl-BE" sz="2500" kern="1200" dirty="0"/>
            <a:t>(30-33)</a:t>
          </a:r>
        </a:p>
      </dsp:txBody>
      <dsp:txXfrm>
        <a:off x="2312850" y="0"/>
        <a:ext cx="2149410" cy="1533770"/>
      </dsp:txXfrm>
    </dsp:sp>
    <dsp:sp modelId="{00B22DBB-2D87-409F-AEBC-40B607D81305}">
      <dsp:nvSpPr>
        <dsp:cNvPr id="0" name=""/>
        <dsp:cNvSpPr/>
      </dsp:nvSpPr>
      <dsp:spPr>
        <a:xfrm>
          <a:off x="2527791" y="1534207"/>
          <a:ext cx="1719528" cy="10044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Nieuwe verbond (30-31)</a:t>
          </a:r>
        </a:p>
      </dsp:txBody>
      <dsp:txXfrm>
        <a:off x="2557209" y="1563625"/>
        <a:ext cx="1660692" cy="945578"/>
      </dsp:txXfrm>
    </dsp:sp>
    <dsp:sp modelId="{F8501937-0AF2-450D-8464-18D8D9ECE8A9}">
      <dsp:nvSpPr>
        <dsp:cNvPr id="0" name=""/>
        <dsp:cNvSpPr/>
      </dsp:nvSpPr>
      <dsp:spPr>
        <a:xfrm>
          <a:off x="2527791" y="2693147"/>
          <a:ext cx="1719528" cy="10044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Kopen van grond (32)</a:t>
          </a:r>
        </a:p>
      </dsp:txBody>
      <dsp:txXfrm>
        <a:off x="2557209" y="2722565"/>
        <a:ext cx="1660692" cy="945578"/>
      </dsp:txXfrm>
    </dsp:sp>
    <dsp:sp modelId="{15E7969B-70C3-4E80-A48B-2805748C8621}">
      <dsp:nvSpPr>
        <dsp:cNvPr id="0" name=""/>
        <dsp:cNvSpPr/>
      </dsp:nvSpPr>
      <dsp:spPr>
        <a:xfrm>
          <a:off x="2527791" y="3852087"/>
          <a:ext cx="1719528" cy="10044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Verbondsbeloften (33)</a:t>
          </a:r>
        </a:p>
      </dsp:txBody>
      <dsp:txXfrm>
        <a:off x="2557209" y="3881505"/>
        <a:ext cx="1660692" cy="9455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FB1D0-3ADA-48D4-A9A8-3037B3A825F2}">
      <dsp:nvSpPr>
        <dsp:cNvPr id="0" name=""/>
        <dsp:cNvSpPr/>
      </dsp:nvSpPr>
      <dsp:spPr>
        <a:xfrm>
          <a:off x="0" y="364999"/>
          <a:ext cx="4248472" cy="34301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In de dagen van Jeremia...</a:t>
          </a:r>
        </a:p>
      </dsp:txBody>
      <dsp:txXfrm>
        <a:off x="16745" y="381744"/>
        <a:ext cx="4214982" cy="309528"/>
      </dsp:txXfrm>
    </dsp:sp>
    <dsp:sp modelId="{339CE7CA-1F47-4838-941F-F31663E5A51F}">
      <dsp:nvSpPr>
        <dsp:cNvPr id="0" name=""/>
        <dsp:cNvSpPr/>
      </dsp:nvSpPr>
      <dsp:spPr>
        <a:xfrm>
          <a:off x="0" y="708018"/>
          <a:ext cx="4248472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889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100" kern="1200"/>
            <a:t>Jeremia verkondigde: ‘Geef je over aan Babylon!’</a:t>
          </a:r>
          <a:endParaRPr lang="nl-B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100" kern="1200"/>
            <a:t>Hananja verkondigde: ‘Jeremia werkt voor de tegenstander. God beloofde dat Hij ons zou zegenen. Hij zou zijn vrederijk hier bouwen.’</a:t>
          </a:r>
          <a:br>
            <a:rPr lang="nl-BE" sz="1100" kern="1200"/>
          </a:br>
          <a:endParaRPr lang="nl-BE" sz="1100" kern="1200" dirty="0"/>
        </a:p>
      </dsp:txBody>
      <dsp:txXfrm>
        <a:off x="0" y="708018"/>
        <a:ext cx="4248472" cy="1449000"/>
      </dsp:txXfrm>
    </dsp:sp>
    <dsp:sp modelId="{267EACDC-6C6F-4ECA-B007-94B354D2C0FC}">
      <dsp:nvSpPr>
        <dsp:cNvPr id="0" name=""/>
        <dsp:cNvSpPr/>
      </dsp:nvSpPr>
      <dsp:spPr>
        <a:xfrm>
          <a:off x="0" y="2157018"/>
          <a:ext cx="4248472" cy="34704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Tegenwoordig…</a:t>
          </a:r>
        </a:p>
      </dsp:txBody>
      <dsp:txXfrm>
        <a:off x="16941" y="2173959"/>
        <a:ext cx="4214590" cy="313164"/>
      </dsp:txXfrm>
    </dsp:sp>
    <dsp:sp modelId="{B98C975B-FE24-4F11-8FE5-E3AD6ABF220C}">
      <dsp:nvSpPr>
        <dsp:cNvPr id="0" name=""/>
        <dsp:cNvSpPr/>
      </dsp:nvSpPr>
      <dsp:spPr>
        <a:xfrm>
          <a:off x="0" y="2504065"/>
          <a:ext cx="4248472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889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100" kern="1200"/>
            <a:t>Profeet 1: ‘Verkoop je kerk en ga naar de satanisten’</a:t>
          </a:r>
          <a:endParaRPr lang="nl-B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100" kern="1200" dirty="0"/>
            <a:t>Profeet 2: ‘Gods Geest wil in deze kerk wonen!’</a:t>
          </a:r>
          <a:br>
            <a:rPr lang="nl-BE" sz="1100" kern="1200" dirty="0"/>
          </a:br>
          <a:br>
            <a:rPr lang="nl-BE" sz="1100" kern="1200" dirty="0"/>
          </a:br>
          <a:endParaRPr lang="nl-BE" sz="1100" kern="1200" dirty="0"/>
        </a:p>
      </dsp:txBody>
      <dsp:txXfrm>
        <a:off x="0" y="2504065"/>
        <a:ext cx="4248472" cy="1449000"/>
      </dsp:txXfrm>
    </dsp:sp>
    <dsp:sp modelId="{5A378447-49D2-4BA3-AA57-8D311C829446}">
      <dsp:nvSpPr>
        <dsp:cNvPr id="0" name=""/>
        <dsp:cNvSpPr/>
      </dsp:nvSpPr>
      <dsp:spPr>
        <a:xfrm>
          <a:off x="0" y="3953065"/>
          <a:ext cx="4248472" cy="7945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/>
            <a:t>Twee stemmen: ‘Zo zegt Jahweh’, klinken. Wie zou je geloven? Waarom?</a:t>
          </a:r>
          <a:endParaRPr lang="nl-BE" sz="1400" kern="1200" dirty="0"/>
        </a:p>
      </dsp:txBody>
      <dsp:txXfrm>
        <a:off x="38784" y="3991849"/>
        <a:ext cx="4170904" cy="7169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52ED7-362C-4F22-8812-158CE29F3312}">
      <dsp:nvSpPr>
        <dsp:cNvPr id="0" name=""/>
        <dsp:cNvSpPr/>
      </dsp:nvSpPr>
      <dsp:spPr>
        <a:xfrm>
          <a:off x="2234" y="0"/>
          <a:ext cx="2149410" cy="51125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Dwaalprofeten (26-29)</a:t>
          </a:r>
        </a:p>
      </dsp:txBody>
      <dsp:txXfrm>
        <a:off x="2234" y="0"/>
        <a:ext cx="2149410" cy="1533770"/>
      </dsp:txXfrm>
    </dsp:sp>
    <dsp:sp modelId="{0CF0151E-2BF3-4F9B-9E96-CA6159549BDE}">
      <dsp:nvSpPr>
        <dsp:cNvPr id="0" name=""/>
        <dsp:cNvSpPr/>
      </dsp:nvSpPr>
      <dsp:spPr>
        <a:xfrm>
          <a:off x="217175" y="1534207"/>
          <a:ext cx="1719528" cy="10044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Conflict met het volk (26)</a:t>
          </a:r>
        </a:p>
      </dsp:txBody>
      <dsp:txXfrm>
        <a:off x="246593" y="1563625"/>
        <a:ext cx="1660692" cy="945578"/>
      </dsp:txXfrm>
    </dsp:sp>
    <dsp:sp modelId="{25D41734-031D-4038-83B8-CC2ABC4911BF}">
      <dsp:nvSpPr>
        <dsp:cNvPr id="0" name=""/>
        <dsp:cNvSpPr/>
      </dsp:nvSpPr>
      <dsp:spPr>
        <a:xfrm>
          <a:off x="217175" y="2693147"/>
          <a:ext cx="1719528" cy="10044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Conflict met </a:t>
          </a:r>
          <a:r>
            <a:rPr lang="nl-BE" sz="1700" kern="1200" dirty="0" err="1"/>
            <a:t>Chananja</a:t>
          </a:r>
          <a:r>
            <a:rPr lang="nl-BE" sz="1700" kern="1200" dirty="0"/>
            <a:t> (27-28)</a:t>
          </a:r>
        </a:p>
      </dsp:txBody>
      <dsp:txXfrm>
        <a:off x="246593" y="2722565"/>
        <a:ext cx="1660692" cy="945578"/>
      </dsp:txXfrm>
    </dsp:sp>
    <dsp:sp modelId="{C78357EC-182C-4134-871E-88499250D057}">
      <dsp:nvSpPr>
        <dsp:cNvPr id="0" name=""/>
        <dsp:cNvSpPr/>
      </dsp:nvSpPr>
      <dsp:spPr>
        <a:xfrm>
          <a:off x="217175" y="3852087"/>
          <a:ext cx="1719528" cy="10044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Andere dwaalprofeten (29)</a:t>
          </a:r>
        </a:p>
      </dsp:txBody>
      <dsp:txXfrm>
        <a:off x="246593" y="3881505"/>
        <a:ext cx="1660692" cy="945578"/>
      </dsp:txXfrm>
    </dsp:sp>
    <dsp:sp modelId="{C4BA9B23-0333-4FE4-AC5C-80A31E735F23}">
      <dsp:nvSpPr>
        <dsp:cNvPr id="0" name=""/>
        <dsp:cNvSpPr/>
      </dsp:nvSpPr>
      <dsp:spPr>
        <a:xfrm>
          <a:off x="2312850" y="0"/>
          <a:ext cx="2149410" cy="51125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Toekomstig herstel (30-33)</a:t>
          </a:r>
        </a:p>
      </dsp:txBody>
      <dsp:txXfrm>
        <a:off x="2312850" y="0"/>
        <a:ext cx="2149410" cy="1533770"/>
      </dsp:txXfrm>
    </dsp:sp>
    <dsp:sp modelId="{00B22DBB-2D87-409F-AEBC-40B607D81305}">
      <dsp:nvSpPr>
        <dsp:cNvPr id="0" name=""/>
        <dsp:cNvSpPr/>
      </dsp:nvSpPr>
      <dsp:spPr>
        <a:xfrm>
          <a:off x="2527791" y="1534207"/>
          <a:ext cx="1719528" cy="10044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Nieuwe verbond (30-31)</a:t>
          </a:r>
        </a:p>
      </dsp:txBody>
      <dsp:txXfrm>
        <a:off x="2557209" y="1563625"/>
        <a:ext cx="1660692" cy="945578"/>
      </dsp:txXfrm>
    </dsp:sp>
    <dsp:sp modelId="{F8501937-0AF2-450D-8464-18D8D9ECE8A9}">
      <dsp:nvSpPr>
        <dsp:cNvPr id="0" name=""/>
        <dsp:cNvSpPr/>
      </dsp:nvSpPr>
      <dsp:spPr>
        <a:xfrm>
          <a:off x="2527791" y="2693147"/>
          <a:ext cx="1719528" cy="10044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Kopen van grond (32)</a:t>
          </a:r>
        </a:p>
      </dsp:txBody>
      <dsp:txXfrm>
        <a:off x="2557209" y="2722565"/>
        <a:ext cx="1660692" cy="945578"/>
      </dsp:txXfrm>
    </dsp:sp>
    <dsp:sp modelId="{15E7969B-70C3-4E80-A48B-2805748C8621}">
      <dsp:nvSpPr>
        <dsp:cNvPr id="0" name=""/>
        <dsp:cNvSpPr/>
      </dsp:nvSpPr>
      <dsp:spPr>
        <a:xfrm>
          <a:off x="2527791" y="3852087"/>
          <a:ext cx="1719528" cy="10044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Verbondsbeloften (33)</a:t>
          </a:r>
        </a:p>
      </dsp:txBody>
      <dsp:txXfrm>
        <a:off x="2557209" y="3881505"/>
        <a:ext cx="1660692" cy="9455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798E8-64E9-41F8-B1B7-B8551885B815}">
      <dsp:nvSpPr>
        <dsp:cNvPr id="0" name=""/>
        <dsp:cNvSpPr/>
      </dsp:nvSpPr>
      <dsp:spPr>
        <a:xfrm>
          <a:off x="1107" y="0"/>
          <a:ext cx="2879616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500" kern="1200" dirty="0"/>
            <a:t>De ondergang (34-45)</a:t>
          </a:r>
        </a:p>
      </dsp:txBody>
      <dsp:txXfrm>
        <a:off x="1107" y="0"/>
        <a:ext cx="2879616" cy="1533770"/>
      </dsp:txXfrm>
    </dsp:sp>
    <dsp:sp modelId="{73884A03-1674-41CA-AC77-4375C790896C}">
      <dsp:nvSpPr>
        <dsp:cNvPr id="0" name=""/>
        <dsp:cNvSpPr/>
      </dsp:nvSpPr>
      <dsp:spPr>
        <a:xfrm>
          <a:off x="289069" y="1534737"/>
          <a:ext cx="2303693" cy="591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Conflict met </a:t>
          </a:r>
          <a:r>
            <a:rPr lang="nl-BE" sz="1700" kern="1200" dirty="0" err="1"/>
            <a:t>Zedekia</a:t>
          </a:r>
          <a:r>
            <a:rPr lang="nl-BE" sz="1700" kern="1200" dirty="0"/>
            <a:t> en </a:t>
          </a:r>
          <a:r>
            <a:rPr lang="nl-BE" sz="1700" kern="1200" dirty="0" err="1"/>
            <a:t>Jojakim</a:t>
          </a:r>
          <a:endParaRPr lang="nl-BE" sz="1700" kern="1200" dirty="0"/>
        </a:p>
      </dsp:txBody>
      <dsp:txXfrm>
        <a:off x="306392" y="1552060"/>
        <a:ext cx="2269047" cy="556806"/>
      </dsp:txXfrm>
    </dsp:sp>
    <dsp:sp modelId="{922813E0-CBB8-48F8-8CD5-692470BC8B38}">
      <dsp:nvSpPr>
        <dsp:cNvPr id="0" name=""/>
        <dsp:cNvSpPr/>
      </dsp:nvSpPr>
      <dsp:spPr>
        <a:xfrm>
          <a:off x="289069" y="2217183"/>
          <a:ext cx="2303693" cy="591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Jeremia</a:t>
          </a:r>
        </a:p>
      </dsp:txBody>
      <dsp:txXfrm>
        <a:off x="306392" y="2234506"/>
        <a:ext cx="2269047" cy="556806"/>
      </dsp:txXfrm>
    </dsp:sp>
    <dsp:sp modelId="{A3F529B0-5E70-4DCB-87F9-A58160CC685E}">
      <dsp:nvSpPr>
        <dsp:cNvPr id="0" name=""/>
        <dsp:cNvSpPr/>
      </dsp:nvSpPr>
      <dsp:spPr>
        <a:xfrm>
          <a:off x="289069" y="2899628"/>
          <a:ext cx="2303693" cy="591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gevangen</a:t>
          </a:r>
          <a:endParaRPr lang="nl-BE" sz="1700" kern="1200" dirty="0"/>
        </a:p>
      </dsp:txBody>
      <dsp:txXfrm>
        <a:off x="306392" y="2916951"/>
        <a:ext cx="2269047" cy="556806"/>
      </dsp:txXfrm>
    </dsp:sp>
    <dsp:sp modelId="{F81CC13F-5CC9-4357-B01A-1482D798BB78}">
      <dsp:nvSpPr>
        <dsp:cNvPr id="0" name=""/>
        <dsp:cNvSpPr/>
      </dsp:nvSpPr>
      <dsp:spPr>
        <a:xfrm>
          <a:off x="289069" y="3582074"/>
          <a:ext cx="2303693" cy="591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Jeremia</a:t>
          </a:r>
        </a:p>
      </dsp:txBody>
      <dsp:txXfrm>
        <a:off x="306392" y="3599397"/>
        <a:ext cx="2269047" cy="556806"/>
      </dsp:txXfrm>
    </dsp:sp>
    <dsp:sp modelId="{8FBF6B1F-A364-4387-802B-FD13CF4EDCE2}">
      <dsp:nvSpPr>
        <dsp:cNvPr id="0" name=""/>
        <dsp:cNvSpPr/>
      </dsp:nvSpPr>
      <dsp:spPr>
        <a:xfrm>
          <a:off x="289069" y="4264519"/>
          <a:ext cx="2303693" cy="591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en </a:t>
          </a:r>
          <a:r>
            <a:rPr lang="nl-BE" sz="1700" kern="1200" dirty="0" err="1"/>
            <a:t>Gedalja</a:t>
          </a:r>
          <a:endParaRPr lang="nl-BE" sz="1700" kern="1200" dirty="0"/>
        </a:p>
      </dsp:txBody>
      <dsp:txXfrm>
        <a:off x="306392" y="4281842"/>
        <a:ext cx="2269047" cy="556806"/>
      </dsp:txXfrm>
    </dsp:sp>
    <dsp:sp modelId="{FA973E18-D144-4D46-A5A7-43F858E549EE}">
      <dsp:nvSpPr>
        <dsp:cNvPr id="0" name=""/>
        <dsp:cNvSpPr/>
      </dsp:nvSpPr>
      <dsp:spPr>
        <a:xfrm>
          <a:off x="3096695" y="0"/>
          <a:ext cx="2879616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500" kern="1200" dirty="0"/>
            <a:t>Over de volken (46-51)</a:t>
          </a:r>
        </a:p>
      </dsp:txBody>
      <dsp:txXfrm>
        <a:off x="3096695" y="0"/>
        <a:ext cx="2879616" cy="1533770"/>
      </dsp:txXfrm>
    </dsp:sp>
    <dsp:sp modelId="{FE09D3FC-6589-4D73-93AA-6100AEC6F5AB}">
      <dsp:nvSpPr>
        <dsp:cNvPr id="0" name=""/>
        <dsp:cNvSpPr/>
      </dsp:nvSpPr>
      <dsp:spPr>
        <a:xfrm>
          <a:off x="3384657" y="1534737"/>
          <a:ext cx="2303693" cy="591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Egypte</a:t>
          </a:r>
        </a:p>
      </dsp:txBody>
      <dsp:txXfrm>
        <a:off x="3401980" y="1552060"/>
        <a:ext cx="2269047" cy="556806"/>
      </dsp:txXfrm>
    </dsp:sp>
    <dsp:sp modelId="{41C8C79C-0524-4F4B-9543-FD136E8F0514}">
      <dsp:nvSpPr>
        <dsp:cNvPr id="0" name=""/>
        <dsp:cNvSpPr/>
      </dsp:nvSpPr>
      <dsp:spPr>
        <a:xfrm>
          <a:off x="3384657" y="2217183"/>
          <a:ext cx="2303693" cy="591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 err="1"/>
            <a:t>Filistea</a:t>
          </a:r>
          <a:endParaRPr lang="nl-BE" sz="1700" kern="1200" dirty="0"/>
        </a:p>
      </dsp:txBody>
      <dsp:txXfrm>
        <a:off x="3401980" y="2234506"/>
        <a:ext cx="2269047" cy="556806"/>
      </dsp:txXfrm>
    </dsp:sp>
    <dsp:sp modelId="{52A6BE00-0454-4226-A87D-828242BBB9A2}">
      <dsp:nvSpPr>
        <dsp:cNvPr id="0" name=""/>
        <dsp:cNvSpPr/>
      </dsp:nvSpPr>
      <dsp:spPr>
        <a:xfrm>
          <a:off x="3384657" y="2899628"/>
          <a:ext cx="2303693" cy="591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Moab</a:t>
          </a:r>
        </a:p>
      </dsp:txBody>
      <dsp:txXfrm>
        <a:off x="3401980" y="2916951"/>
        <a:ext cx="2269047" cy="556806"/>
      </dsp:txXfrm>
    </dsp:sp>
    <dsp:sp modelId="{F61DC396-83EA-48D6-98F2-82F12562FCA1}">
      <dsp:nvSpPr>
        <dsp:cNvPr id="0" name=""/>
        <dsp:cNvSpPr/>
      </dsp:nvSpPr>
      <dsp:spPr>
        <a:xfrm>
          <a:off x="3384657" y="3582074"/>
          <a:ext cx="2303693" cy="591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Ammon-Damascus</a:t>
          </a:r>
        </a:p>
      </dsp:txBody>
      <dsp:txXfrm>
        <a:off x="3401980" y="3599397"/>
        <a:ext cx="2269047" cy="556806"/>
      </dsp:txXfrm>
    </dsp:sp>
    <dsp:sp modelId="{CED4FC33-D6FD-4BC8-8F67-9EAA4E0D88D8}">
      <dsp:nvSpPr>
        <dsp:cNvPr id="0" name=""/>
        <dsp:cNvSpPr/>
      </dsp:nvSpPr>
      <dsp:spPr>
        <a:xfrm>
          <a:off x="3384657" y="4264519"/>
          <a:ext cx="2303693" cy="591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Babel</a:t>
          </a:r>
        </a:p>
      </dsp:txBody>
      <dsp:txXfrm>
        <a:off x="3401980" y="4281842"/>
        <a:ext cx="2269047" cy="556806"/>
      </dsp:txXfrm>
    </dsp:sp>
    <dsp:sp modelId="{D9B4400E-E04D-46C3-AFCE-B1404DC6755A}">
      <dsp:nvSpPr>
        <dsp:cNvPr id="0" name=""/>
        <dsp:cNvSpPr/>
      </dsp:nvSpPr>
      <dsp:spPr>
        <a:xfrm>
          <a:off x="6192283" y="0"/>
          <a:ext cx="2879616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500" kern="1200" dirty="0"/>
            <a:t>Epiloog (52)</a:t>
          </a:r>
        </a:p>
      </dsp:txBody>
      <dsp:txXfrm>
        <a:off x="6192283" y="0"/>
        <a:ext cx="2879616" cy="1533770"/>
      </dsp:txXfrm>
    </dsp:sp>
    <dsp:sp modelId="{8010960A-040E-48CD-8D05-9BC12BD6EC86}">
      <dsp:nvSpPr>
        <dsp:cNvPr id="0" name=""/>
        <dsp:cNvSpPr/>
      </dsp:nvSpPr>
      <dsp:spPr>
        <a:xfrm>
          <a:off x="6480245" y="1533770"/>
          <a:ext cx="2303693" cy="332316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Val van</a:t>
          </a:r>
          <a:br>
            <a:rPr lang="nl-BE" sz="1700" kern="1200" dirty="0"/>
          </a:br>
          <a:r>
            <a:rPr lang="nl-BE" sz="1700" kern="1200" dirty="0"/>
            <a:t>Jeruzalem</a:t>
          </a:r>
        </a:p>
      </dsp:txBody>
      <dsp:txXfrm>
        <a:off x="6547718" y="1601243"/>
        <a:ext cx="2168747" cy="31882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EC094-37EF-4FB1-967F-F6855E759880}">
      <dsp:nvSpPr>
        <dsp:cNvPr id="0" name=""/>
        <dsp:cNvSpPr/>
      </dsp:nvSpPr>
      <dsp:spPr>
        <a:xfrm>
          <a:off x="399826" y="248"/>
          <a:ext cx="1727894" cy="138231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7AEB2-B002-4ABD-BBB5-B4F988100240}">
      <dsp:nvSpPr>
        <dsp:cNvPr id="0" name=""/>
        <dsp:cNvSpPr/>
      </dsp:nvSpPr>
      <dsp:spPr>
        <a:xfrm>
          <a:off x="555337" y="1244332"/>
          <a:ext cx="1537826" cy="48381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 </a:t>
          </a:r>
        </a:p>
      </dsp:txBody>
      <dsp:txXfrm>
        <a:off x="555337" y="1244332"/>
        <a:ext cx="1537826" cy="483810"/>
      </dsp:txXfrm>
    </dsp:sp>
    <dsp:sp modelId="{41A7C8FE-8912-48E4-B0ED-FFB435E832DA}">
      <dsp:nvSpPr>
        <dsp:cNvPr id="0" name=""/>
        <dsp:cNvSpPr/>
      </dsp:nvSpPr>
      <dsp:spPr>
        <a:xfrm>
          <a:off x="2300510" y="248"/>
          <a:ext cx="1727894" cy="138231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82435F-75E5-45E7-8F4F-FE4FE0465576}">
      <dsp:nvSpPr>
        <dsp:cNvPr id="0" name=""/>
        <dsp:cNvSpPr/>
      </dsp:nvSpPr>
      <dsp:spPr>
        <a:xfrm>
          <a:off x="2456021" y="1244332"/>
          <a:ext cx="1537826" cy="48381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2200" kern="1200" dirty="0"/>
        </a:p>
      </dsp:txBody>
      <dsp:txXfrm>
        <a:off x="2456021" y="1244332"/>
        <a:ext cx="1537826" cy="483810"/>
      </dsp:txXfrm>
    </dsp:sp>
    <dsp:sp modelId="{EA703C6F-ACE2-40F1-BA3F-73239BFDE288}">
      <dsp:nvSpPr>
        <dsp:cNvPr id="0" name=""/>
        <dsp:cNvSpPr/>
      </dsp:nvSpPr>
      <dsp:spPr>
        <a:xfrm>
          <a:off x="4201194" y="248"/>
          <a:ext cx="1727894" cy="138231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E2824-199F-4C79-BF9F-C6A6C90CC58E}">
      <dsp:nvSpPr>
        <dsp:cNvPr id="0" name=""/>
        <dsp:cNvSpPr/>
      </dsp:nvSpPr>
      <dsp:spPr>
        <a:xfrm>
          <a:off x="4356705" y="1244332"/>
          <a:ext cx="1537826" cy="48381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2200" kern="1200" dirty="0"/>
        </a:p>
      </dsp:txBody>
      <dsp:txXfrm>
        <a:off x="4356705" y="1244332"/>
        <a:ext cx="1537826" cy="483810"/>
      </dsp:txXfrm>
    </dsp:sp>
    <dsp:sp modelId="{15BDAA75-1748-4CCF-A955-6E0B65F17E3C}">
      <dsp:nvSpPr>
        <dsp:cNvPr id="0" name=""/>
        <dsp:cNvSpPr/>
      </dsp:nvSpPr>
      <dsp:spPr>
        <a:xfrm>
          <a:off x="6101878" y="248"/>
          <a:ext cx="1727894" cy="138231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D0BA8-26E4-4C13-B817-A03A4FC565A8}">
      <dsp:nvSpPr>
        <dsp:cNvPr id="0" name=""/>
        <dsp:cNvSpPr/>
      </dsp:nvSpPr>
      <dsp:spPr>
        <a:xfrm>
          <a:off x="6257389" y="1244332"/>
          <a:ext cx="1537826" cy="48381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2200" kern="1200" dirty="0"/>
        </a:p>
      </dsp:txBody>
      <dsp:txXfrm>
        <a:off x="6257389" y="1244332"/>
        <a:ext cx="1537826" cy="483810"/>
      </dsp:txXfrm>
    </dsp:sp>
    <dsp:sp modelId="{1881BD6C-FFF1-4902-92C3-9E3ABEF878CB}">
      <dsp:nvSpPr>
        <dsp:cNvPr id="0" name=""/>
        <dsp:cNvSpPr/>
      </dsp:nvSpPr>
      <dsp:spPr>
        <a:xfrm>
          <a:off x="1350168" y="1900932"/>
          <a:ext cx="1727894" cy="1382315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520F6A-4BFA-4D98-9C65-5922A2AFC7FE}">
      <dsp:nvSpPr>
        <dsp:cNvPr id="0" name=""/>
        <dsp:cNvSpPr/>
      </dsp:nvSpPr>
      <dsp:spPr>
        <a:xfrm>
          <a:off x="1505679" y="3145016"/>
          <a:ext cx="1537826" cy="48381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2200" kern="1200" dirty="0"/>
        </a:p>
      </dsp:txBody>
      <dsp:txXfrm>
        <a:off x="1505679" y="3145016"/>
        <a:ext cx="1537826" cy="483810"/>
      </dsp:txXfrm>
    </dsp:sp>
    <dsp:sp modelId="{835D8313-5662-46CC-AE66-4A1AE6A84FA4}">
      <dsp:nvSpPr>
        <dsp:cNvPr id="0" name=""/>
        <dsp:cNvSpPr/>
      </dsp:nvSpPr>
      <dsp:spPr>
        <a:xfrm>
          <a:off x="3250852" y="1900932"/>
          <a:ext cx="1727894" cy="1382315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01F4B-2E02-43A8-BA91-2760B9BC0437}">
      <dsp:nvSpPr>
        <dsp:cNvPr id="0" name=""/>
        <dsp:cNvSpPr/>
      </dsp:nvSpPr>
      <dsp:spPr>
        <a:xfrm>
          <a:off x="3406363" y="3145016"/>
          <a:ext cx="1537826" cy="48381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2200" kern="1200" dirty="0"/>
        </a:p>
      </dsp:txBody>
      <dsp:txXfrm>
        <a:off x="3406363" y="3145016"/>
        <a:ext cx="1537826" cy="483810"/>
      </dsp:txXfrm>
    </dsp:sp>
    <dsp:sp modelId="{724534E8-1740-4FE0-8154-E708D8E79C19}">
      <dsp:nvSpPr>
        <dsp:cNvPr id="0" name=""/>
        <dsp:cNvSpPr/>
      </dsp:nvSpPr>
      <dsp:spPr>
        <a:xfrm>
          <a:off x="5151536" y="1900932"/>
          <a:ext cx="1727894" cy="1382315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A0AA6-2A46-4F4C-B00D-0145629F3136}">
      <dsp:nvSpPr>
        <dsp:cNvPr id="0" name=""/>
        <dsp:cNvSpPr/>
      </dsp:nvSpPr>
      <dsp:spPr>
        <a:xfrm>
          <a:off x="5307047" y="3145016"/>
          <a:ext cx="1537826" cy="48381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2200" kern="1200" dirty="0"/>
        </a:p>
      </dsp:txBody>
      <dsp:txXfrm>
        <a:off x="5307047" y="3145016"/>
        <a:ext cx="1537826" cy="483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676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932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847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089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827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9123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681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619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27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139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864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970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5595" y="607220"/>
            <a:ext cx="3738610" cy="2630900"/>
          </a:xfrm>
          <a:noFill/>
        </p:spPr>
        <p:txBody>
          <a:bodyPr>
            <a:normAutofit/>
          </a:bodyPr>
          <a:lstStyle/>
          <a:p>
            <a:pPr algn="l"/>
            <a:r>
              <a:rPr lang="nl-BE" sz="4100" dirty="0"/>
              <a:t>Jeremia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75595" y="3393370"/>
            <a:ext cx="3738610" cy="1714408"/>
          </a:xfrm>
          <a:noFill/>
        </p:spPr>
        <p:txBody>
          <a:bodyPr>
            <a:normAutofit/>
          </a:bodyPr>
          <a:lstStyle/>
          <a:p>
            <a:pPr algn="l"/>
            <a:r>
              <a:rPr lang="nl-BE" dirty="0"/>
              <a:t>dr. Raymond R. Hausoul</a:t>
            </a:r>
          </a:p>
        </p:txBody>
      </p:sp>
      <p:pic>
        <p:nvPicPr>
          <p:cNvPr id="1026" name="Picture 2" descr="Afbeelding met verbruiksartikelen voor kantoor, overdekt, schaar, papier&#10;&#10;Door AI gegenereerde inhoud is mogelijk onjuis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r="-2" b="-2"/>
          <a:stretch>
            <a:fillRect/>
          </a:stretch>
        </p:blipFill>
        <p:spPr bwMode="auto">
          <a:xfrm>
            <a:off x="20" y="10"/>
            <a:ext cx="4504114" cy="57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55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39392"/>
              </p:ext>
            </p:extLst>
          </p:nvPr>
        </p:nvGraphicFramePr>
        <p:xfrm>
          <a:off x="35496" y="553244"/>
          <a:ext cx="907300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3094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7" cy="583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432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Symbolische handelingen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270767"/>
              </p:ext>
            </p:extLst>
          </p:nvPr>
        </p:nvGraphicFramePr>
        <p:xfrm>
          <a:off x="457200" y="1849388"/>
          <a:ext cx="8229600" cy="362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664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2962"/>
            <a:ext cx="9144000" cy="233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1345332"/>
            <a:ext cx="8686800" cy="889000"/>
          </a:xfrm>
        </p:spPr>
        <p:txBody>
          <a:bodyPr>
            <a:normAutofit/>
          </a:bodyPr>
          <a:lstStyle/>
          <a:p>
            <a:r>
              <a:rPr lang="nl-BE" dirty="0"/>
              <a:t>Baruch (red.), </a:t>
            </a:r>
            <a:r>
              <a:rPr lang="nl-BE" i="1" dirty="0" err="1"/>
              <a:t>Jirmejáhû</a:t>
            </a:r>
            <a:r>
              <a:rPr lang="nl-BE" dirty="0"/>
              <a:t>, ±580vC</a:t>
            </a:r>
          </a:p>
        </p:txBody>
      </p:sp>
    </p:spTree>
    <p:extLst>
      <p:ext uri="{BB962C8B-B14F-4D97-AF65-F5344CB8AC3E}">
        <p14:creationId xmlns:p14="http://schemas.microsoft.com/office/powerpoint/2010/main" val="262122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aymondR\Desktop\Temp\J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4" t="2049" r="24177"/>
          <a:stretch/>
        </p:blipFill>
        <p:spPr bwMode="auto">
          <a:xfrm>
            <a:off x="3674" y="626682"/>
            <a:ext cx="9140326" cy="508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3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261629"/>
              </p:ext>
            </p:extLst>
          </p:nvPr>
        </p:nvGraphicFramePr>
        <p:xfrm>
          <a:off x="35496" y="553244"/>
          <a:ext cx="907300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9573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52500"/>
            <a:ext cx="4896142" cy="889000"/>
          </a:xfrm>
        </p:spPr>
        <p:txBody>
          <a:bodyPr/>
          <a:lstStyle/>
          <a:p>
            <a:r>
              <a:rPr lang="nl-BE" dirty="0"/>
              <a:t>Jeremia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14418"/>
              </p:ext>
            </p:extLst>
          </p:nvPr>
        </p:nvGraphicFramePr>
        <p:xfrm>
          <a:off x="457200" y="1874838"/>
          <a:ext cx="4474840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342" y="841276"/>
            <a:ext cx="3610947" cy="451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716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52" y="1561356"/>
            <a:ext cx="4717094" cy="408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52500"/>
            <a:ext cx="4896142" cy="889000"/>
          </a:xfrm>
        </p:spPr>
        <p:txBody>
          <a:bodyPr/>
          <a:lstStyle/>
          <a:p>
            <a:r>
              <a:rPr lang="nl-BE" dirty="0"/>
              <a:t>Het volk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616470"/>
              </p:ext>
            </p:extLst>
          </p:nvPr>
        </p:nvGraphicFramePr>
        <p:xfrm>
          <a:off x="457200" y="1874838"/>
          <a:ext cx="4474840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273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69537"/>
              </p:ext>
            </p:extLst>
          </p:nvPr>
        </p:nvGraphicFramePr>
        <p:xfrm>
          <a:off x="35496" y="553244"/>
          <a:ext cx="907300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5582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716185"/>
              </p:ext>
            </p:extLst>
          </p:nvPr>
        </p:nvGraphicFramePr>
        <p:xfrm>
          <a:off x="4644008" y="553244"/>
          <a:ext cx="4464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65492655"/>
              </p:ext>
            </p:extLst>
          </p:nvPr>
        </p:nvGraphicFramePr>
        <p:xfrm>
          <a:off x="251520" y="481236"/>
          <a:ext cx="424847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96088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633463"/>
              </p:ext>
            </p:extLst>
          </p:nvPr>
        </p:nvGraphicFramePr>
        <p:xfrm>
          <a:off x="4644008" y="553244"/>
          <a:ext cx="4464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9256"/>
            <a:ext cx="55735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1187624" y="1633312"/>
            <a:ext cx="720080" cy="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96613"/>
            <a:ext cx="450812" cy="47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Rechte verbindingslijn met pijl 7"/>
          <p:cNvCxnSpPr/>
          <p:nvPr/>
        </p:nvCxnSpPr>
        <p:spPr>
          <a:xfrm>
            <a:off x="1187624" y="2281384"/>
            <a:ext cx="144016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2699792" y="139661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zegen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699792" y="20560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vloek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32289"/>
            <a:ext cx="55735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99646"/>
            <a:ext cx="450812" cy="47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kstvak 15"/>
          <p:cNvSpPr txBox="1"/>
          <p:nvPr/>
        </p:nvSpPr>
        <p:spPr>
          <a:xfrm>
            <a:off x="2699792" y="359964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zegen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2699792" y="425910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vloek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 flipH="1">
            <a:off x="2771800" y="4331109"/>
            <a:ext cx="576064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art 23"/>
          <p:cNvSpPr/>
          <p:nvPr/>
        </p:nvSpPr>
        <p:spPr>
          <a:xfrm>
            <a:off x="572196" y="3734023"/>
            <a:ext cx="204031" cy="20464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Gekromde PIJL-OMHOOG 22"/>
          <p:cNvSpPr/>
          <p:nvPr/>
        </p:nvSpPr>
        <p:spPr>
          <a:xfrm flipH="1">
            <a:off x="449253" y="3863057"/>
            <a:ext cx="1792885" cy="792088"/>
          </a:xfrm>
          <a:prstGeom prst="curvedUpArrow">
            <a:avLst>
              <a:gd name="adj1" fmla="val 11402"/>
              <a:gd name="adj2" fmla="val 50000"/>
              <a:gd name="adj3" fmla="val 200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323528" y="62525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Het verbond van Sinaï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323528" y="278549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Het nieuwe verbond</a:t>
            </a:r>
          </a:p>
        </p:txBody>
      </p:sp>
    </p:spTree>
    <p:extLst>
      <p:ext uri="{BB962C8B-B14F-4D97-AF65-F5344CB8AC3E}">
        <p14:creationId xmlns:p14="http://schemas.microsoft.com/office/powerpoint/2010/main" val="1489278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481</TotalTime>
  <Words>446</Words>
  <Application>Microsoft Office PowerPoint</Application>
  <PresentationFormat>Diavoorstelling (16:10)</PresentationFormat>
  <Paragraphs>101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2013 - 2022 Thema</vt:lpstr>
      <vt:lpstr>Jeremia</vt:lpstr>
      <vt:lpstr>Baruch (red.), Jirmejáhû, ±580vC</vt:lpstr>
      <vt:lpstr>PowerPoint-presentatie</vt:lpstr>
      <vt:lpstr>PowerPoint-presentatie</vt:lpstr>
      <vt:lpstr>Jeremia</vt:lpstr>
      <vt:lpstr>Het volk</vt:lpstr>
      <vt:lpstr>PowerPoint-presentatie</vt:lpstr>
      <vt:lpstr>PowerPoint-presentatie</vt:lpstr>
      <vt:lpstr>PowerPoint-presentatie</vt:lpstr>
      <vt:lpstr>PowerPoint-presentatie</vt:lpstr>
      <vt:lpstr>PowerPoint-presentatie</vt:lpstr>
      <vt:lpstr>Symbolische handelingen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Raymond  Hausoul</cp:lastModifiedBy>
  <cp:revision>103</cp:revision>
  <dcterms:created xsi:type="dcterms:W3CDTF">2019-09-04T13:46:42Z</dcterms:created>
  <dcterms:modified xsi:type="dcterms:W3CDTF">2025-10-13T12:37:09Z</dcterms:modified>
</cp:coreProperties>
</file>